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8"/>
  </p:notesMasterIdLst>
  <p:handoutMasterIdLst>
    <p:handoutMasterId r:id="rId19"/>
  </p:handoutMasterIdLst>
  <p:sldIdLst>
    <p:sldId id="256" r:id="rId5"/>
    <p:sldId id="259" r:id="rId6"/>
    <p:sldId id="262" r:id="rId7"/>
    <p:sldId id="263" r:id="rId8"/>
    <p:sldId id="264" r:id="rId9"/>
    <p:sldId id="265" r:id="rId10"/>
    <p:sldId id="271" r:id="rId11"/>
    <p:sldId id="266" r:id="rId12"/>
    <p:sldId id="270" r:id="rId13"/>
    <p:sldId id="267" r:id="rId14"/>
    <p:sldId id="269" r:id="rId15"/>
    <p:sldId id="268" r:id="rId16"/>
    <p:sldId id="26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48" autoAdjust="0"/>
  </p:normalViewPr>
  <p:slideViewPr>
    <p:cSldViewPr snapToGrid="0">
      <p:cViewPr varScale="1">
        <p:scale>
          <a:sx n="67" d="100"/>
          <a:sy n="67" d="100"/>
        </p:scale>
        <p:origin x="604" y="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custT="1"/>
      <dgm:spPr/>
      <dgm:t>
        <a:bodyPr/>
        <a:lstStyle/>
        <a:p>
          <a:pPr>
            <a:lnSpc>
              <a:spcPct val="100000"/>
            </a:lnSpc>
          </a:pPr>
          <a:r>
            <a:rPr lang="en-US" sz="2000" dirty="0"/>
            <a:t>INTRODUCTION</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D16E49AC-B724-4DE8-B6D5-E55718F8084F}">
      <dgm:prSet custT="1"/>
      <dgm:spPr/>
      <dgm:t>
        <a:bodyPr/>
        <a:lstStyle/>
        <a:p>
          <a:pPr>
            <a:lnSpc>
              <a:spcPct val="100000"/>
            </a:lnSpc>
          </a:pPr>
          <a:r>
            <a:rPr lang="en-US" sz="2000" dirty="0"/>
            <a:t>PROPOSED SYSTEM</a:t>
          </a:r>
        </a:p>
      </dgm:t>
    </dgm:pt>
    <dgm:pt modelId="{495E5FC3-3FD0-4DD0-9867-FBFA55614DE7}" type="parTrans" cxnId="{1A8561BF-882B-49A7-889E-E1A4462E577A}">
      <dgm:prSet/>
      <dgm:spPr/>
      <dgm:t>
        <a:bodyPr/>
        <a:lstStyle/>
        <a:p>
          <a:endParaRPr lang="en-IN"/>
        </a:p>
      </dgm:t>
    </dgm:pt>
    <dgm:pt modelId="{D672EE33-7354-4847-97C7-E59A9A22B21E}" type="sibTrans" cxnId="{1A8561BF-882B-49A7-889E-E1A4462E577A}">
      <dgm:prSet/>
      <dgm:spPr/>
      <dgm:t>
        <a:bodyPr/>
        <a:lstStyle/>
        <a:p>
          <a:endParaRPr lang="en-IN"/>
        </a:p>
      </dgm:t>
    </dgm:pt>
    <dgm:pt modelId="{56B7677C-E11A-4DC7-AFF2-530E9C95707F}">
      <dgm:prSet custT="1"/>
      <dgm:spPr/>
      <dgm:t>
        <a:bodyPr/>
        <a:lstStyle/>
        <a:p>
          <a:pPr>
            <a:lnSpc>
              <a:spcPct val="100000"/>
            </a:lnSpc>
          </a:pPr>
          <a:r>
            <a:rPr lang="en-US" sz="2000" dirty="0"/>
            <a:t>WORKING MODEL</a:t>
          </a:r>
        </a:p>
      </dgm:t>
    </dgm:pt>
    <dgm:pt modelId="{DE9E3F87-8FD0-48D1-A532-92BCFFCFE1E5}" type="parTrans" cxnId="{19C22B45-07E1-4C7A-93F8-D8777250DEC6}">
      <dgm:prSet/>
      <dgm:spPr/>
      <dgm:t>
        <a:bodyPr/>
        <a:lstStyle/>
        <a:p>
          <a:endParaRPr lang="en-IN"/>
        </a:p>
      </dgm:t>
    </dgm:pt>
    <dgm:pt modelId="{94D6D4E5-972C-417F-BFE7-0124BE5BFD88}" type="sibTrans" cxnId="{19C22B45-07E1-4C7A-93F8-D8777250DEC6}">
      <dgm:prSet/>
      <dgm:spPr/>
      <dgm:t>
        <a:bodyPr/>
        <a:lstStyle/>
        <a:p>
          <a:endParaRPr lang="en-IN"/>
        </a:p>
      </dgm:t>
    </dgm:pt>
    <dgm:pt modelId="{4B3821D9-7D49-4AEC-AAF5-2CD920B5EA33}">
      <dgm:prSet custT="1"/>
      <dgm:spPr/>
      <dgm:t>
        <a:bodyPr/>
        <a:lstStyle/>
        <a:p>
          <a:pPr>
            <a:lnSpc>
              <a:spcPct val="100000"/>
            </a:lnSpc>
          </a:pPr>
          <a:r>
            <a:rPr lang="en-US" sz="2000" dirty="0"/>
            <a:t>FUTURE SCOPE</a:t>
          </a:r>
        </a:p>
      </dgm:t>
    </dgm:pt>
    <dgm:pt modelId="{46E4A61C-A09E-4C2E-9B11-CBA2EEF095BA}" type="parTrans" cxnId="{9DA4F55E-1747-4C5B-ABFA-206372B1F296}">
      <dgm:prSet/>
      <dgm:spPr/>
      <dgm:t>
        <a:bodyPr/>
        <a:lstStyle/>
        <a:p>
          <a:endParaRPr lang="en-IN"/>
        </a:p>
      </dgm:t>
    </dgm:pt>
    <dgm:pt modelId="{6EAE3CAB-59D8-4809-BEAD-642F6EEBD003}" type="sibTrans" cxnId="{9DA4F55E-1747-4C5B-ABFA-206372B1F296}">
      <dgm:prSet/>
      <dgm:spPr/>
      <dgm:t>
        <a:bodyPr/>
        <a:lstStyle/>
        <a:p>
          <a:endParaRPr lang="en-IN"/>
        </a:p>
      </dgm:t>
    </dgm:pt>
    <dgm:pt modelId="{98F16F38-7CA7-4B14-9AE7-1503AA02D5D0}">
      <dgm:prSet phldrT="[Text]" custT="1"/>
      <dgm:spPr/>
      <dgm:t>
        <a:bodyPr/>
        <a:lstStyle/>
        <a:p>
          <a:pPr>
            <a:lnSpc>
              <a:spcPct val="100000"/>
            </a:lnSpc>
          </a:pPr>
          <a:r>
            <a:rPr lang="en-US" sz="2000" dirty="0"/>
            <a:t>LITERATURE SURVEY</a:t>
          </a:r>
        </a:p>
      </dgm:t>
    </dgm:pt>
    <dgm:pt modelId="{6B064681-E4E7-4373-AAD4-312E9165F31D}" type="parTrans" cxnId="{A90B8E61-1BF1-43C0-B50B-21C3CD27899A}">
      <dgm:prSet/>
      <dgm:spPr/>
      <dgm:t>
        <a:bodyPr/>
        <a:lstStyle/>
        <a:p>
          <a:endParaRPr lang="en-IN"/>
        </a:p>
      </dgm:t>
    </dgm:pt>
    <dgm:pt modelId="{94CD4631-DEBE-47C5-AECA-5FB61BA38D2F}" type="sibTrans" cxnId="{A90B8E61-1BF1-43C0-B50B-21C3CD27899A}">
      <dgm:prSet/>
      <dgm:spPr/>
      <dgm:t>
        <a:bodyPr/>
        <a:lstStyle/>
        <a:p>
          <a:endParaRPr lang="en-IN"/>
        </a:p>
      </dgm:t>
    </dgm:pt>
    <dgm:pt modelId="{2A369B47-2C58-4DCA-85A4-D0174CD180B4}">
      <dgm:prSet custT="1"/>
      <dgm:spPr/>
      <dgm:t>
        <a:bodyPr/>
        <a:lstStyle/>
        <a:p>
          <a:pPr>
            <a:lnSpc>
              <a:spcPct val="100000"/>
            </a:lnSpc>
          </a:pPr>
          <a:r>
            <a:rPr lang="en-US" sz="2000" dirty="0"/>
            <a:t>FLOW CHART</a:t>
          </a:r>
        </a:p>
      </dgm:t>
    </dgm:pt>
    <dgm:pt modelId="{F46511EC-2B0D-41C8-8CF3-C3DA3623822F}" type="parTrans" cxnId="{DC3949F0-05E2-4038-8738-66F8B3366E4C}">
      <dgm:prSet/>
      <dgm:spPr/>
      <dgm:t>
        <a:bodyPr/>
        <a:lstStyle/>
        <a:p>
          <a:endParaRPr lang="en-IN"/>
        </a:p>
      </dgm:t>
    </dgm:pt>
    <dgm:pt modelId="{C29B0070-29DF-4995-A27E-288D10A39C28}" type="sibTrans" cxnId="{DC3949F0-05E2-4038-8738-66F8B3366E4C}">
      <dgm:prSet/>
      <dgm:spPr/>
      <dgm:t>
        <a:bodyPr/>
        <a:lstStyle/>
        <a:p>
          <a:endParaRPr lang="en-IN"/>
        </a:p>
      </dgm:t>
    </dgm:pt>
    <dgm:pt modelId="{0FB3984B-5C4E-476D-B1BD-16784E4ADA2B}">
      <dgm:prSet custT="1"/>
      <dgm:spPr/>
      <dgm:t>
        <a:bodyPr/>
        <a:lstStyle/>
        <a:p>
          <a:pPr>
            <a:lnSpc>
              <a:spcPct val="100000"/>
            </a:lnSpc>
          </a:pPr>
          <a:r>
            <a:rPr lang="en-US" sz="2000" dirty="0"/>
            <a:t>SOFTWARE AND LIBRARY USED</a:t>
          </a:r>
        </a:p>
      </dgm:t>
    </dgm:pt>
    <dgm:pt modelId="{B88A8984-4A08-4FD3-B0C2-4BA4B03F9A06}" type="parTrans" cxnId="{B0E23BAB-9540-4194-8FAB-35ED2FA25FD2}">
      <dgm:prSet/>
      <dgm:spPr/>
      <dgm:t>
        <a:bodyPr/>
        <a:lstStyle/>
        <a:p>
          <a:endParaRPr lang="en-IN"/>
        </a:p>
      </dgm:t>
    </dgm:pt>
    <dgm:pt modelId="{DAF5E02D-64AA-4763-A89D-6C8E7D5B683D}" type="sibTrans" cxnId="{B0E23BAB-9540-4194-8FAB-35ED2FA25FD2}">
      <dgm:prSet/>
      <dgm:spPr/>
      <dgm:t>
        <a:bodyPr/>
        <a:lstStyle/>
        <a:p>
          <a:endParaRPr lang="en-IN"/>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7"/>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7"/>
      <dgm:spPr/>
    </dgm:pt>
    <dgm:pt modelId="{429CABD1-4116-474B-81BF-735E2CA9DD00}" type="pres">
      <dgm:prSet presAssocID="{7E5AA53B-3EEE-4DE4-BB81-9044890C2946}" presName="dstNode" presStyleLbl="node1" presStyleIdx="0" presStyleCnt="7"/>
      <dgm:spPr/>
    </dgm:pt>
    <dgm:pt modelId="{58319267-C71E-43C9-94E1-827D0616C7A7}" type="pres">
      <dgm:prSet presAssocID="{6750AC01-D39D-4F3A-9DC8-2A211EE986A2}" presName="text_1" presStyleLbl="node1" presStyleIdx="0" presStyleCnt="7">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7"/>
      <dgm:spPr/>
    </dgm:pt>
    <dgm:pt modelId="{1BAA4D34-84D3-4AF0-8537-93D13D745BDF}" type="pres">
      <dgm:prSet presAssocID="{98F16F38-7CA7-4B14-9AE7-1503AA02D5D0}" presName="text_2" presStyleLbl="node1" presStyleIdx="1" presStyleCnt="7">
        <dgm:presLayoutVars>
          <dgm:bulletEnabled val="1"/>
        </dgm:presLayoutVars>
      </dgm:prSet>
      <dgm:spPr/>
    </dgm:pt>
    <dgm:pt modelId="{177CC52E-3262-42E3-9B03-4F2385CA58CF}" type="pres">
      <dgm:prSet presAssocID="{98F16F38-7CA7-4B14-9AE7-1503AA02D5D0}" presName="accent_2" presStyleCnt="0"/>
      <dgm:spPr/>
    </dgm:pt>
    <dgm:pt modelId="{AD3B00EF-B2A0-4BC3-8A3D-F05400496496}" type="pres">
      <dgm:prSet presAssocID="{98F16F38-7CA7-4B14-9AE7-1503AA02D5D0}" presName="accentRepeatNode" presStyleLbl="solidFgAcc1" presStyleIdx="1" presStyleCnt="7"/>
      <dgm:spPr/>
    </dgm:pt>
    <dgm:pt modelId="{0FB7917E-3D70-4619-B7D8-E3EAED30F3DD}" type="pres">
      <dgm:prSet presAssocID="{D16E49AC-B724-4DE8-B6D5-E55718F8084F}" presName="text_3" presStyleLbl="node1" presStyleIdx="2" presStyleCnt="7">
        <dgm:presLayoutVars>
          <dgm:bulletEnabled val="1"/>
        </dgm:presLayoutVars>
      </dgm:prSet>
      <dgm:spPr/>
    </dgm:pt>
    <dgm:pt modelId="{BC284DF8-93EC-45D9-AA85-BCE1D8DEB6BF}" type="pres">
      <dgm:prSet presAssocID="{D16E49AC-B724-4DE8-B6D5-E55718F8084F}" presName="accent_3" presStyleCnt="0"/>
      <dgm:spPr/>
    </dgm:pt>
    <dgm:pt modelId="{C7FF301E-C766-4BBB-B8CD-0B5B96E05FDD}" type="pres">
      <dgm:prSet presAssocID="{D16E49AC-B724-4DE8-B6D5-E55718F8084F}" presName="accentRepeatNode" presStyleLbl="solidFgAcc1" presStyleIdx="2" presStyleCnt="7"/>
      <dgm:spPr/>
    </dgm:pt>
    <dgm:pt modelId="{35F0763D-57FE-43A1-A6E6-0F916E9D92BE}" type="pres">
      <dgm:prSet presAssocID="{2A369B47-2C58-4DCA-85A4-D0174CD180B4}" presName="text_4" presStyleLbl="node1" presStyleIdx="3" presStyleCnt="7">
        <dgm:presLayoutVars>
          <dgm:bulletEnabled val="1"/>
        </dgm:presLayoutVars>
      </dgm:prSet>
      <dgm:spPr/>
    </dgm:pt>
    <dgm:pt modelId="{9181A837-82C2-4701-829C-80E74A119650}" type="pres">
      <dgm:prSet presAssocID="{2A369B47-2C58-4DCA-85A4-D0174CD180B4}" presName="accent_4" presStyleCnt="0"/>
      <dgm:spPr/>
    </dgm:pt>
    <dgm:pt modelId="{6E90EE9B-3117-4738-912B-6C8FEF0894B3}" type="pres">
      <dgm:prSet presAssocID="{2A369B47-2C58-4DCA-85A4-D0174CD180B4}" presName="accentRepeatNode" presStyleLbl="solidFgAcc1" presStyleIdx="3" presStyleCnt="7"/>
      <dgm:spPr/>
    </dgm:pt>
    <dgm:pt modelId="{FD896258-DA98-432B-B6E4-9D38D8995906}" type="pres">
      <dgm:prSet presAssocID="{0FB3984B-5C4E-476D-B1BD-16784E4ADA2B}" presName="text_5" presStyleLbl="node1" presStyleIdx="4" presStyleCnt="7">
        <dgm:presLayoutVars>
          <dgm:bulletEnabled val="1"/>
        </dgm:presLayoutVars>
      </dgm:prSet>
      <dgm:spPr/>
    </dgm:pt>
    <dgm:pt modelId="{4CF24EFE-AC74-4863-91C1-96952EEFD1BD}" type="pres">
      <dgm:prSet presAssocID="{0FB3984B-5C4E-476D-B1BD-16784E4ADA2B}" presName="accent_5" presStyleCnt="0"/>
      <dgm:spPr/>
    </dgm:pt>
    <dgm:pt modelId="{F68C558E-0CF1-49CD-9CC1-E195517B55EA}" type="pres">
      <dgm:prSet presAssocID="{0FB3984B-5C4E-476D-B1BD-16784E4ADA2B}" presName="accentRepeatNode" presStyleLbl="solidFgAcc1" presStyleIdx="4" presStyleCnt="7"/>
      <dgm:spPr/>
    </dgm:pt>
    <dgm:pt modelId="{553E18F3-C9EF-477B-B3A9-582590FF0BC9}" type="pres">
      <dgm:prSet presAssocID="{56B7677C-E11A-4DC7-AFF2-530E9C95707F}" presName="text_6" presStyleLbl="node1" presStyleIdx="5" presStyleCnt="7">
        <dgm:presLayoutVars>
          <dgm:bulletEnabled val="1"/>
        </dgm:presLayoutVars>
      </dgm:prSet>
      <dgm:spPr/>
    </dgm:pt>
    <dgm:pt modelId="{04870B7D-7909-41C8-B5A1-8DAAED27CF34}" type="pres">
      <dgm:prSet presAssocID="{56B7677C-E11A-4DC7-AFF2-530E9C95707F}" presName="accent_6" presStyleCnt="0"/>
      <dgm:spPr/>
    </dgm:pt>
    <dgm:pt modelId="{11E33E9F-1EFF-47FE-9CF9-65C42A4EC8B2}" type="pres">
      <dgm:prSet presAssocID="{56B7677C-E11A-4DC7-AFF2-530E9C95707F}" presName="accentRepeatNode" presStyleLbl="solidFgAcc1" presStyleIdx="5" presStyleCnt="7"/>
      <dgm:spPr/>
    </dgm:pt>
    <dgm:pt modelId="{3C9F68C0-96D9-4CF7-B521-56DC3026A4CF}" type="pres">
      <dgm:prSet presAssocID="{4B3821D9-7D49-4AEC-AAF5-2CD920B5EA33}" presName="text_7" presStyleLbl="node1" presStyleIdx="6" presStyleCnt="7">
        <dgm:presLayoutVars>
          <dgm:bulletEnabled val="1"/>
        </dgm:presLayoutVars>
      </dgm:prSet>
      <dgm:spPr/>
    </dgm:pt>
    <dgm:pt modelId="{7679F703-9A90-4AD8-9B6B-C835255C41BB}" type="pres">
      <dgm:prSet presAssocID="{4B3821D9-7D49-4AEC-AAF5-2CD920B5EA33}" presName="accent_7" presStyleCnt="0"/>
      <dgm:spPr/>
    </dgm:pt>
    <dgm:pt modelId="{2E7AB802-AB38-4B23-A15E-EE027D358DCE}" type="pres">
      <dgm:prSet presAssocID="{4B3821D9-7D49-4AEC-AAF5-2CD920B5EA33}" presName="accentRepeatNode" presStyleLbl="solidFgAcc1" presStyleIdx="6" presStyleCnt="7"/>
      <dgm:spPr/>
    </dgm:pt>
  </dgm:ptLst>
  <dgm:cxnLst>
    <dgm:cxn modelId="{94F53E0C-6D12-4103-9EFF-8E41C00D120C}" type="presOf" srcId="{0FB3984B-5C4E-476D-B1BD-16784E4ADA2B}" destId="{FD896258-DA98-432B-B6E4-9D38D8995906}" srcOrd="0" destOrd="0" presId="urn:microsoft.com/office/officeart/2008/layout/VerticalCurvedList"/>
    <dgm:cxn modelId="{A11E3B12-1828-45A7-86C3-BB85832DF84D}" type="presOf" srcId="{CA077D98-8478-47EA-B6A9-99ACE60C64D4}" destId="{D79B43FC-100B-4A0D-A4D5-0D2D04B99064}" srcOrd="0" destOrd="0" presId="urn:microsoft.com/office/officeart/2008/layout/VerticalCurvedList"/>
    <dgm:cxn modelId="{8F0C072C-A345-49CA-BDB2-18696E87BCFE}" type="presOf" srcId="{98F16F38-7CA7-4B14-9AE7-1503AA02D5D0}" destId="{1BAA4D34-84D3-4AF0-8537-93D13D745BDF}" srcOrd="0" destOrd="0" presId="urn:microsoft.com/office/officeart/2008/layout/VerticalCurvedList"/>
    <dgm:cxn modelId="{9DA4F55E-1747-4C5B-ABFA-206372B1F296}" srcId="{7E5AA53B-3EEE-4DE4-BB81-9044890C2946}" destId="{4B3821D9-7D49-4AEC-AAF5-2CD920B5EA33}" srcOrd="6" destOrd="0" parTransId="{46E4A61C-A09E-4C2E-9B11-CBA2EEF095BA}" sibTransId="{6EAE3CAB-59D8-4809-BEAD-642F6EEBD003}"/>
    <dgm:cxn modelId="{0B5DAE5F-BCDC-4BF7-A6E7-CF856886A64D}" srcId="{7E5AA53B-3EEE-4DE4-BB81-9044890C2946}" destId="{6750AC01-D39D-4F3A-9DC8-2A211EE986A2}" srcOrd="0" destOrd="0" parTransId="{720680DC-AAA4-4434-A582-60EBCC5BA355}" sibTransId="{CA077D98-8478-47EA-B6A9-99ACE60C64D4}"/>
    <dgm:cxn modelId="{A90B8E61-1BF1-43C0-B50B-21C3CD27899A}" srcId="{7E5AA53B-3EEE-4DE4-BB81-9044890C2946}" destId="{98F16F38-7CA7-4B14-9AE7-1503AA02D5D0}" srcOrd="1" destOrd="0" parTransId="{6B064681-E4E7-4373-AAD4-312E9165F31D}" sibTransId="{94CD4631-DEBE-47C5-AECA-5FB61BA38D2F}"/>
    <dgm:cxn modelId="{63F6F162-0790-4053-8738-6EC56B199F48}" type="presOf" srcId="{56B7677C-E11A-4DC7-AFF2-530E9C95707F}" destId="{553E18F3-C9EF-477B-B3A9-582590FF0BC9}" srcOrd="0" destOrd="0" presId="urn:microsoft.com/office/officeart/2008/layout/VerticalCurvedList"/>
    <dgm:cxn modelId="{19C22B45-07E1-4C7A-93F8-D8777250DEC6}" srcId="{7E5AA53B-3EEE-4DE4-BB81-9044890C2946}" destId="{56B7677C-E11A-4DC7-AFF2-530E9C95707F}" srcOrd="5" destOrd="0" parTransId="{DE9E3F87-8FD0-48D1-A532-92BCFFCFE1E5}" sibTransId="{94D6D4E5-972C-417F-BFE7-0124BE5BFD88}"/>
    <dgm:cxn modelId="{29DA474E-5DFA-4C66-882F-319C49ABBB19}" type="presOf" srcId="{6750AC01-D39D-4F3A-9DC8-2A211EE986A2}" destId="{58319267-C71E-43C9-94E1-827D0616C7A7}" srcOrd="0" destOrd="0" presId="urn:microsoft.com/office/officeart/2008/layout/VerticalCurvedList"/>
    <dgm:cxn modelId="{1A8FD956-C6F7-4166-8B54-ED948DFAF59B}" type="presOf" srcId="{4B3821D9-7D49-4AEC-AAF5-2CD920B5EA33}" destId="{3C9F68C0-96D9-4CF7-B521-56DC3026A4CF}" srcOrd="0" destOrd="0" presId="urn:microsoft.com/office/officeart/2008/layout/VerticalCurvedList"/>
    <dgm:cxn modelId="{4F65CC8F-B5A8-40BE-A32B-05862B543D6A}" type="presOf" srcId="{7E5AA53B-3EEE-4DE4-BB81-9044890C2946}" destId="{57806726-6E60-4ACC-9C1C-7DF9CC365A10}" srcOrd="0" destOrd="0" presId="urn:microsoft.com/office/officeart/2008/layout/VerticalCurvedList"/>
    <dgm:cxn modelId="{F87C079C-3D4E-443B-8A72-4B574EB1A912}" type="presOf" srcId="{D16E49AC-B724-4DE8-B6D5-E55718F8084F}" destId="{0FB7917E-3D70-4619-B7D8-E3EAED30F3DD}" srcOrd="0" destOrd="0" presId="urn:microsoft.com/office/officeart/2008/layout/VerticalCurvedList"/>
    <dgm:cxn modelId="{78A0FDA1-DC2C-49EF-95D9-0BB51716C413}" type="presOf" srcId="{2A369B47-2C58-4DCA-85A4-D0174CD180B4}" destId="{35F0763D-57FE-43A1-A6E6-0F916E9D92BE}" srcOrd="0" destOrd="0" presId="urn:microsoft.com/office/officeart/2008/layout/VerticalCurvedList"/>
    <dgm:cxn modelId="{B0E23BAB-9540-4194-8FAB-35ED2FA25FD2}" srcId="{7E5AA53B-3EEE-4DE4-BB81-9044890C2946}" destId="{0FB3984B-5C4E-476D-B1BD-16784E4ADA2B}" srcOrd="4" destOrd="0" parTransId="{B88A8984-4A08-4FD3-B0C2-4BA4B03F9A06}" sibTransId="{DAF5E02D-64AA-4763-A89D-6C8E7D5B683D}"/>
    <dgm:cxn modelId="{1A8561BF-882B-49A7-889E-E1A4462E577A}" srcId="{7E5AA53B-3EEE-4DE4-BB81-9044890C2946}" destId="{D16E49AC-B724-4DE8-B6D5-E55718F8084F}" srcOrd="2" destOrd="0" parTransId="{495E5FC3-3FD0-4DD0-9867-FBFA55614DE7}" sibTransId="{D672EE33-7354-4847-97C7-E59A9A22B21E}"/>
    <dgm:cxn modelId="{DC3949F0-05E2-4038-8738-66F8B3366E4C}" srcId="{7E5AA53B-3EEE-4DE4-BB81-9044890C2946}" destId="{2A369B47-2C58-4DCA-85A4-D0174CD180B4}" srcOrd="3" destOrd="0" parTransId="{F46511EC-2B0D-41C8-8CF3-C3DA3623822F}" sibTransId="{C29B0070-29DF-4995-A27E-288D10A39C28}"/>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1CF534B1-EE30-4E26-AA1A-CC59B211B7DE}" type="presParOf" srcId="{90561C55-3C6E-4D53-85E1-2C50BCDDA392}" destId="{1BAA4D34-84D3-4AF0-8537-93D13D745BDF}" srcOrd="3" destOrd="0" presId="urn:microsoft.com/office/officeart/2008/layout/VerticalCurvedList"/>
    <dgm:cxn modelId="{CEB5423A-786F-40C5-A89C-A8410396992D}" type="presParOf" srcId="{90561C55-3C6E-4D53-85E1-2C50BCDDA392}" destId="{177CC52E-3262-42E3-9B03-4F2385CA58CF}" srcOrd="4" destOrd="0" presId="urn:microsoft.com/office/officeart/2008/layout/VerticalCurvedList"/>
    <dgm:cxn modelId="{83DAE3A3-1DEF-4851-A80A-28A3F45086DB}" type="presParOf" srcId="{177CC52E-3262-42E3-9B03-4F2385CA58CF}" destId="{AD3B00EF-B2A0-4BC3-8A3D-F05400496496}" srcOrd="0" destOrd="0" presId="urn:microsoft.com/office/officeart/2008/layout/VerticalCurvedList"/>
    <dgm:cxn modelId="{D2D45CA6-A8BF-43AC-B72C-82EDBF40B8E0}" type="presParOf" srcId="{90561C55-3C6E-4D53-85E1-2C50BCDDA392}" destId="{0FB7917E-3D70-4619-B7D8-E3EAED30F3DD}" srcOrd="5" destOrd="0" presId="urn:microsoft.com/office/officeart/2008/layout/VerticalCurvedList"/>
    <dgm:cxn modelId="{1DB2FAB5-C971-4CCC-99A0-7D9FE8211763}" type="presParOf" srcId="{90561C55-3C6E-4D53-85E1-2C50BCDDA392}" destId="{BC284DF8-93EC-45D9-AA85-BCE1D8DEB6BF}" srcOrd="6" destOrd="0" presId="urn:microsoft.com/office/officeart/2008/layout/VerticalCurvedList"/>
    <dgm:cxn modelId="{4335C2F3-5052-4A50-B5A6-48962024786C}" type="presParOf" srcId="{BC284DF8-93EC-45D9-AA85-BCE1D8DEB6BF}" destId="{C7FF301E-C766-4BBB-B8CD-0B5B96E05FDD}" srcOrd="0" destOrd="0" presId="urn:microsoft.com/office/officeart/2008/layout/VerticalCurvedList"/>
    <dgm:cxn modelId="{CF24F935-03A0-44DD-8D58-F7D889F4CD0E}" type="presParOf" srcId="{90561C55-3C6E-4D53-85E1-2C50BCDDA392}" destId="{35F0763D-57FE-43A1-A6E6-0F916E9D92BE}" srcOrd="7" destOrd="0" presId="urn:microsoft.com/office/officeart/2008/layout/VerticalCurvedList"/>
    <dgm:cxn modelId="{316148FE-23DD-4277-B8C9-685C78035374}" type="presParOf" srcId="{90561C55-3C6E-4D53-85E1-2C50BCDDA392}" destId="{9181A837-82C2-4701-829C-80E74A119650}" srcOrd="8" destOrd="0" presId="urn:microsoft.com/office/officeart/2008/layout/VerticalCurvedList"/>
    <dgm:cxn modelId="{8A09291B-2B2D-4FEA-9C66-DA41C2EEE5C2}" type="presParOf" srcId="{9181A837-82C2-4701-829C-80E74A119650}" destId="{6E90EE9B-3117-4738-912B-6C8FEF0894B3}" srcOrd="0" destOrd="0" presId="urn:microsoft.com/office/officeart/2008/layout/VerticalCurvedList"/>
    <dgm:cxn modelId="{C77DFA61-5408-469B-BE54-DE161DC69013}" type="presParOf" srcId="{90561C55-3C6E-4D53-85E1-2C50BCDDA392}" destId="{FD896258-DA98-432B-B6E4-9D38D8995906}" srcOrd="9" destOrd="0" presId="urn:microsoft.com/office/officeart/2008/layout/VerticalCurvedList"/>
    <dgm:cxn modelId="{E4C1DFE8-6F0A-4AE4-A474-A9A83E1C59C2}" type="presParOf" srcId="{90561C55-3C6E-4D53-85E1-2C50BCDDA392}" destId="{4CF24EFE-AC74-4863-91C1-96952EEFD1BD}" srcOrd="10" destOrd="0" presId="urn:microsoft.com/office/officeart/2008/layout/VerticalCurvedList"/>
    <dgm:cxn modelId="{0E36F971-EC0D-4CA2-AF7B-208E15C4CC63}" type="presParOf" srcId="{4CF24EFE-AC74-4863-91C1-96952EEFD1BD}" destId="{F68C558E-0CF1-49CD-9CC1-E195517B55EA}" srcOrd="0" destOrd="0" presId="urn:microsoft.com/office/officeart/2008/layout/VerticalCurvedList"/>
    <dgm:cxn modelId="{03834DFF-8A8D-42A0-9711-55ABF8C20170}" type="presParOf" srcId="{90561C55-3C6E-4D53-85E1-2C50BCDDA392}" destId="{553E18F3-C9EF-477B-B3A9-582590FF0BC9}" srcOrd="11" destOrd="0" presId="urn:microsoft.com/office/officeart/2008/layout/VerticalCurvedList"/>
    <dgm:cxn modelId="{2D023655-9FD9-4EBC-8888-43F06F5E0D53}" type="presParOf" srcId="{90561C55-3C6E-4D53-85E1-2C50BCDDA392}" destId="{04870B7D-7909-41C8-B5A1-8DAAED27CF34}" srcOrd="12" destOrd="0" presId="urn:microsoft.com/office/officeart/2008/layout/VerticalCurvedList"/>
    <dgm:cxn modelId="{2B68D07C-CF1D-47CD-8FEC-933A8B038D32}" type="presParOf" srcId="{04870B7D-7909-41C8-B5A1-8DAAED27CF34}" destId="{11E33E9F-1EFF-47FE-9CF9-65C42A4EC8B2}" srcOrd="0" destOrd="0" presId="urn:microsoft.com/office/officeart/2008/layout/VerticalCurvedList"/>
    <dgm:cxn modelId="{A9E949D5-BC75-4AA2-931E-3D70FBEBD315}" type="presParOf" srcId="{90561C55-3C6E-4D53-85E1-2C50BCDDA392}" destId="{3C9F68C0-96D9-4CF7-B521-56DC3026A4CF}" srcOrd="13" destOrd="0" presId="urn:microsoft.com/office/officeart/2008/layout/VerticalCurvedList"/>
    <dgm:cxn modelId="{2A6A298A-70BE-457D-93E9-22988930EC77}" type="presParOf" srcId="{90561C55-3C6E-4D53-85E1-2C50BCDDA392}" destId="{7679F703-9A90-4AD8-9B6B-C835255C41BB}" srcOrd="14" destOrd="0" presId="urn:microsoft.com/office/officeart/2008/layout/VerticalCurvedList"/>
    <dgm:cxn modelId="{EB272282-ABC8-4E6C-B27C-E246FA971373}" type="presParOf" srcId="{7679F703-9A90-4AD8-9B6B-C835255C41BB}" destId="{2E7AB802-AB38-4B23-A15E-EE027D358DC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7B7ABE-1F8B-43D1-B16D-23904FD9E52E}" type="doc">
      <dgm:prSet loTypeId="urn:microsoft.com/office/officeart/2005/8/layout/process5" loCatId="process" qsTypeId="urn:microsoft.com/office/officeart/2005/8/quickstyle/simple1" qsCatId="simple" csTypeId="urn:microsoft.com/office/officeart/2005/8/colors/accent1_4" csCatId="accent1" phldr="1"/>
      <dgm:spPr/>
      <dgm:t>
        <a:bodyPr/>
        <a:lstStyle/>
        <a:p>
          <a:endParaRPr lang="en-IN"/>
        </a:p>
      </dgm:t>
    </dgm:pt>
    <dgm:pt modelId="{9BB9A438-0AD4-4C7B-BDD6-6E0C93EAD618}">
      <dgm:prSet phldrT="[Text]"/>
      <dgm:spPr/>
      <dgm:t>
        <a:bodyPr/>
        <a:lstStyle/>
        <a:p>
          <a:r>
            <a:rPr lang="en-US" dirty="0"/>
            <a:t>Start And Run DataBase.py</a:t>
          </a:r>
          <a:endParaRPr lang="en-IN" dirty="0"/>
        </a:p>
      </dgm:t>
    </dgm:pt>
    <dgm:pt modelId="{24869C09-88A4-4886-8491-E2186E966BD5}" type="parTrans" cxnId="{E8840AB8-D142-4623-91A0-9C218E4333F2}">
      <dgm:prSet/>
      <dgm:spPr/>
      <dgm:t>
        <a:bodyPr/>
        <a:lstStyle/>
        <a:p>
          <a:endParaRPr lang="en-IN"/>
        </a:p>
      </dgm:t>
    </dgm:pt>
    <dgm:pt modelId="{F44C1598-45DB-411E-B836-D0989120245A}" type="sibTrans" cxnId="{E8840AB8-D142-4623-91A0-9C218E4333F2}">
      <dgm:prSet/>
      <dgm:spPr/>
      <dgm:t>
        <a:bodyPr/>
        <a:lstStyle/>
        <a:p>
          <a:endParaRPr lang="en-IN"/>
        </a:p>
      </dgm:t>
    </dgm:pt>
    <dgm:pt modelId="{4ED6A3FE-BCED-498D-ADBD-9BEB4018EAB3}">
      <dgm:prSet phldrT="[Text]"/>
      <dgm:spPr/>
      <dgm:t>
        <a:bodyPr/>
        <a:lstStyle/>
        <a:p>
          <a:r>
            <a:rPr lang="en-US" dirty="0"/>
            <a:t>Input Images via Folder</a:t>
          </a:r>
          <a:endParaRPr lang="en-IN" dirty="0"/>
        </a:p>
      </dgm:t>
    </dgm:pt>
    <dgm:pt modelId="{74BBCFFF-9B34-4729-9734-DF04BDFF94B9}" type="parTrans" cxnId="{EE6EB43A-DA71-40D1-927B-B9AABAC9D4F9}">
      <dgm:prSet/>
      <dgm:spPr/>
      <dgm:t>
        <a:bodyPr/>
        <a:lstStyle/>
        <a:p>
          <a:endParaRPr lang="en-IN"/>
        </a:p>
      </dgm:t>
    </dgm:pt>
    <dgm:pt modelId="{A6C03E12-47CD-4EFE-B231-88B77369606D}" type="sibTrans" cxnId="{EE6EB43A-DA71-40D1-927B-B9AABAC9D4F9}">
      <dgm:prSet/>
      <dgm:spPr/>
      <dgm:t>
        <a:bodyPr/>
        <a:lstStyle/>
        <a:p>
          <a:endParaRPr lang="en-IN"/>
        </a:p>
      </dgm:t>
    </dgm:pt>
    <dgm:pt modelId="{D256918C-2E99-4A3F-8F03-E42D57091EEE}">
      <dgm:prSet phldrT="[Text]"/>
      <dgm:spPr/>
      <dgm:t>
        <a:bodyPr/>
        <a:lstStyle/>
        <a:p>
          <a:r>
            <a:rPr lang="en-US" dirty="0"/>
            <a:t>Camera is Started</a:t>
          </a:r>
          <a:endParaRPr lang="en-IN" dirty="0"/>
        </a:p>
      </dgm:t>
    </dgm:pt>
    <dgm:pt modelId="{D835B2D7-75EB-4E45-BDBD-64EA0423CA97}" type="parTrans" cxnId="{00B42DB1-3294-4C0A-BC2A-630A2714B323}">
      <dgm:prSet/>
      <dgm:spPr/>
      <dgm:t>
        <a:bodyPr/>
        <a:lstStyle/>
        <a:p>
          <a:endParaRPr lang="en-IN"/>
        </a:p>
      </dgm:t>
    </dgm:pt>
    <dgm:pt modelId="{D9F9BD7F-F37F-420A-9750-D2BB22E88FD6}" type="sibTrans" cxnId="{00B42DB1-3294-4C0A-BC2A-630A2714B323}">
      <dgm:prSet/>
      <dgm:spPr/>
      <dgm:t>
        <a:bodyPr/>
        <a:lstStyle/>
        <a:p>
          <a:endParaRPr lang="en-IN"/>
        </a:p>
      </dgm:t>
    </dgm:pt>
    <dgm:pt modelId="{494B85F3-C6B1-4A7D-8245-78564EF36D00}">
      <dgm:prSet phldrT="[Text]"/>
      <dgm:spPr/>
      <dgm:t>
        <a:bodyPr/>
        <a:lstStyle/>
        <a:p>
          <a:r>
            <a:rPr lang="en-US" dirty="0"/>
            <a:t>Email is Sent </a:t>
          </a:r>
          <a:endParaRPr lang="en-IN" dirty="0"/>
        </a:p>
      </dgm:t>
    </dgm:pt>
    <dgm:pt modelId="{941F6709-31FD-422C-82B1-43E061A9CBF7}" type="parTrans" cxnId="{297D570E-FE63-44C4-988E-C5CE21F5F99F}">
      <dgm:prSet/>
      <dgm:spPr/>
      <dgm:t>
        <a:bodyPr/>
        <a:lstStyle/>
        <a:p>
          <a:endParaRPr lang="en-IN"/>
        </a:p>
      </dgm:t>
    </dgm:pt>
    <dgm:pt modelId="{48D8FE13-E810-4259-BF3C-A1D59D8AC836}" type="sibTrans" cxnId="{297D570E-FE63-44C4-988E-C5CE21F5F99F}">
      <dgm:prSet/>
      <dgm:spPr/>
      <dgm:t>
        <a:bodyPr/>
        <a:lstStyle/>
        <a:p>
          <a:endParaRPr lang="en-IN"/>
        </a:p>
      </dgm:t>
    </dgm:pt>
    <dgm:pt modelId="{5EA9A9B1-74D8-4FD6-ADCD-02AFF8C908C0}">
      <dgm:prSet phldrT="[Text]"/>
      <dgm:spPr/>
      <dgm:t>
        <a:bodyPr/>
        <a:lstStyle/>
        <a:p>
          <a:r>
            <a:rPr lang="en-US" dirty="0"/>
            <a:t>Face is Detected in Camera</a:t>
          </a:r>
          <a:endParaRPr lang="en-IN" dirty="0"/>
        </a:p>
      </dgm:t>
    </dgm:pt>
    <dgm:pt modelId="{785C0283-1112-43E8-94E3-838719AA92F3}" type="parTrans" cxnId="{72001DF9-6B7C-459E-8359-9D847A70870E}">
      <dgm:prSet/>
      <dgm:spPr/>
      <dgm:t>
        <a:bodyPr/>
        <a:lstStyle/>
        <a:p>
          <a:endParaRPr lang="en-IN"/>
        </a:p>
      </dgm:t>
    </dgm:pt>
    <dgm:pt modelId="{F599F751-BB38-42F7-B9DF-1868ECD08078}" type="sibTrans" cxnId="{72001DF9-6B7C-459E-8359-9D847A70870E}">
      <dgm:prSet/>
      <dgm:spPr/>
      <dgm:t>
        <a:bodyPr/>
        <a:lstStyle/>
        <a:p>
          <a:endParaRPr lang="en-IN"/>
        </a:p>
      </dgm:t>
    </dgm:pt>
    <dgm:pt modelId="{BC012B67-30F0-438F-8D0B-90FEFE76D25A}">
      <dgm:prSet phldrT="[Text]"/>
      <dgm:spPr/>
      <dgm:t>
        <a:bodyPr/>
        <a:lstStyle/>
        <a:p>
          <a:r>
            <a:rPr lang="en-US" dirty="0"/>
            <a:t>Face is Recognized via file</a:t>
          </a:r>
          <a:endParaRPr lang="en-IN" dirty="0"/>
        </a:p>
      </dgm:t>
    </dgm:pt>
    <dgm:pt modelId="{99F9F909-6896-4607-89E3-443B40EC0CB9}" type="parTrans" cxnId="{4A31958A-C9B5-43C0-B3E9-11D53C436315}">
      <dgm:prSet/>
      <dgm:spPr/>
      <dgm:t>
        <a:bodyPr/>
        <a:lstStyle/>
        <a:p>
          <a:endParaRPr lang="en-IN"/>
        </a:p>
      </dgm:t>
    </dgm:pt>
    <dgm:pt modelId="{417D2F7C-D645-42AB-8E4E-C406B8160D13}" type="sibTrans" cxnId="{4A31958A-C9B5-43C0-B3E9-11D53C436315}">
      <dgm:prSet/>
      <dgm:spPr/>
      <dgm:t>
        <a:bodyPr/>
        <a:lstStyle/>
        <a:p>
          <a:endParaRPr lang="en-IN"/>
        </a:p>
      </dgm:t>
    </dgm:pt>
    <dgm:pt modelId="{13B60432-9D01-4624-B8A3-2BB18CFA29F4}">
      <dgm:prSet phldrT="[Text]"/>
      <dgm:spPr/>
      <dgm:t>
        <a:bodyPr/>
        <a:lstStyle/>
        <a:p>
          <a:r>
            <a:rPr lang="en-US" dirty="0"/>
            <a:t>Attendance is Record</a:t>
          </a:r>
          <a:endParaRPr lang="en-IN" dirty="0"/>
        </a:p>
      </dgm:t>
    </dgm:pt>
    <dgm:pt modelId="{0F7D22A2-509C-4E49-B108-0B56E3927F64}" type="parTrans" cxnId="{6ED8F136-0DBC-4A52-96A0-6B58490E2456}">
      <dgm:prSet/>
      <dgm:spPr/>
      <dgm:t>
        <a:bodyPr/>
        <a:lstStyle/>
        <a:p>
          <a:endParaRPr lang="en-IN"/>
        </a:p>
      </dgm:t>
    </dgm:pt>
    <dgm:pt modelId="{96DB4AE5-88BA-44C3-8B39-864F5F9DAB22}" type="sibTrans" cxnId="{6ED8F136-0DBC-4A52-96A0-6B58490E2456}">
      <dgm:prSet/>
      <dgm:spPr/>
      <dgm:t>
        <a:bodyPr/>
        <a:lstStyle/>
        <a:p>
          <a:endParaRPr lang="en-IN"/>
        </a:p>
      </dgm:t>
    </dgm:pt>
    <dgm:pt modelId="{A295DE5B-C590-4681-AF4E-7CD9EA755942}">
      <dgm:prSet phldrT="[Text]"/>
      <dgm:spPr/>
      <dgm:t>
        <a:bodyPr/>
        <a:lstStyle/>
        <a:p>
          <a:r>
            <a:rPr lang="en-US" dirty="0"/>
            <a:t>Display the Result</a:t>
          </a:r>
          <a:endParaRPr lang="en-IN" dirty="0"/>
        </a:p>
      </dgm:t>
    </dgm:pt>
    <dgm:pt modelId="{E72ED295-6A0A-4B2F-A545-E152B5336174}" type="parTrans" cxnId="{CE10560F-9E3D-42B2-BBA8-2FF8C2A20652}">
      <dgm:prSet/>
      <dgm:spPr/>
      <dgm:t>
        <a:bodyPr/>
        <a:lstStyle/>
        <a:p>
          <a:endParaRPr lang="en-IN"/>
        </a:p>
      </dgm:t>
    </dgm:pt>
    <dgm:pt modelId="{5B316D98-A1DD-4FF0-8F8E-E8CA0D135667}" type="sibTrans" cxnId="{CE10560F-9E3D-42B2-BBA8-2FF8C2A20652}">
      <dgm:prSet/>
      <dgm:spPr/>
      <dgm:t>
        <a:bodyPr/>
        <a:lstStyle/>
        <a:p>
          <a:endParaRPr lang="en-IN"/>
        </a:p>
      </dgm:t>
    </dgm:pt>
    <dgm:pt modelId="{DFE52F4F-634E-4FFD-B731-F17A5DB13D44}">
      <dgm:prSet phldrT="[Text]"/>
      <dgm:spPr/>
      <dgm:t>
        <a:bodyPr/>
        <a:lstStyle/>
        <a:p>
          <a:r>
            <a:rPr lang="en-US" dirty="0"/>
            <a:t>Email is Received</a:t>
          </a:r>
          <a:endParaRPr lang="en-IN" dirty="0"/>
        </a:p>
      </dgm:t>
    </dgm:pt>
    <dgm:pt modelId="{42591C51-F60E-4E44-91B7-FACA8B0F9C8A}" type="parTrans" cxnId="{DF7C93C5-C67D-45DB-9667-5008A20DAFF4}">
      <dgm:prSet/>
      <dgm:spPr/>
      <dgm:t>
        <a:bodyPr/>
        <a:lstStyle/>
        <a:p>
          <a:endParaRPr lang="en-IN"/>
        </a:p>
      </dgm:t>
    </dgm:pt>
    <dgm:pt modelId="{560C53E8-D543-426E-8636-1F1F657CE2E6}" type="sibTrans" cxnId="{DF7C93C5-C67D-45DB-9667-5008A20DAFF4}">
      <dgm:prSet/>
      <dgm:spPr/>
      <dgm:t>
        <a:bodyPr/>
        <a:lstStyle/>
        <a:p>
          <a:endParaRPr lang="en-IN"/>
        </a:p>
      </dgm:t>
    </dgm:pt>
    <dgm:pt modelId="{D762BD72-A569-45F8-AFAA-994F8FFB1D6C}">
      <dgm:prSet phldrT="[Text]"/>
      <dgm:spPr/>
      <dgm:t>
        <a:bodyPr/>
        <a:lstStyle/>
        <a:p>
          <a:r>
            <a:rPr lang="en-US" dirty="0"/>
            <a:t>Exit</a:t>
          </a:r>
          <a:endParaRPr lang="en-IN" dirty="0"/>
        </a:p>
      </dgm:t>
    </dgm:pt>
    <dgm:pt modelId="{40B8B04D-FDB9-467E-89EA-F28A9ED81AD3}" type="parTrans" cxnId="{B5020408-8022-497D-AAD0-30AD05D726B8}">
      <dgm:prSet/>
      <dgm:spPr/>
      <dgm:t>
        <a:bodyPr/>
        <a:lstStyle/>
        <a:p>
          <a:endParaRPr lang="en-IN"/>
        </a:p>
      </dgm:t>
    </dgm:pt>
    <dgm:pt modelId="{EB31F5BF-23C0-4A0E-B5BC-500B25BEA383}" type="sibTrans" cxnId="{B5020408-8022-497D-AAD0-30AD05D726B8}">
      <dgm:prSet/>
      <dgm:spPr/>
      <dgm:t>
        <a:bodyPr/>
        <a:lstStyle/>
        <a:p>
          <a:endParaRPr lang="en-IN"/>
        </a:p>
      </dgm:t>
    </dgm:pt>
    <dgm:pt modelId="{D7B3FA2F-E491-41AB-AB35-879B94FEF88C}">
      <dgm:prSet phldrT="[Text]"/>
      <dgm:spPr/>
      <dgm:t>
        <a:bodyPr/>
        <a:lstStyle/>
        <a:p>
          <a:r>
            <a:rPr lang="en-US" dirty="0"/>
            <a:t>CSV File is Made and Run Face detection.py </a:t>
          </a:r>
          <a:endParaRPr lang="en-IN" dirty="0"/>
        </a:p>
      </dgm:t>
    </dgm:pt>
    <dgm:pt modelId="{742044C6-A0FD-4F5C-BBC3-8EA0C4686541}" type="parTrans" cxnId="{9FDA1C9D-86D6-49BE-8A53-AEEB67FA8B2B}">
      <dgm:prSet/>
      <dgm:spPr/>
      <dgm:t>
        <a:bodyPr/>
        <a:lstStyle/>
        <a:p>
          <a:endParaRPr lang="en-IN"/>
        </a:p>
      </dgm:t>
    </dgm:pt>
    <dgm:pt modelId="{CDA383A6-55B6-4EED-AF20-902CE0DC2E9C}" type="sibTrans" cxnId="{9FDA1C9D-86D6-49BE-8A53-AEEB67FA8B2B}">
      <dgm:prSet/>
      <dgm:spPr/>
      <dgm:t>
        <a:bodyPr/>
        <a:lstStyle/>
        <a:p>
          <a:endParaRPr lang="en-IN"/>
        </a:p>
      </dgm:t>
    </dgm:pt>
    <dgm:pt modelId="{90504FC6-A6B6-4C8F-AC7D-F341EABE2A61}">
      <dgm:prSet phldrT="[Text]"/>
      <dgm:spPr/>
      <dgm:t>
        <a:bodyPr/>
        <a:lstStyle/>
        <a:p>
          <a:r>
            <a:rPr lang="en-US"/>
            <a:t>Face Detection in Images</a:t>
          </a:r>
          <a:endParaRPr lang="en-IN" dirty="0"/>
        </a:p>
      </dgm:t>
    </dgm:pt>
    <dgm:pt modelId="{A9D9F8A4-F907-40F1-AA1E-579B25D354AA}" type="parTrans" cxnId="{DC15E1A2-9D6A-4DB1-A311-2F56A46A7609}">
      <dgm:prSet/>
      <dgm:spPr/>
      <dgm:t>
        <a:bodyPr/>
        <a:lstStyle/>
        <a:p>
          <a:endParaRPr lang="en-IN"/>
        </a:p>
      </dgm:t>
    </dgm:pt>
    <dgm:pt modelId="{C4958DB9-0A3D-496A-864C-A2F7F03B20AA}" type="sibTrans" cxnId="{DC15E1A2-9D6A-4DB1-A311-2F56A46A7609}">
      <dgm:prSet/>
      <dgm:spPr/>
      <dgm:t>
        <a:bodyPr/>
        <a:lstStyle/>
        <a:p>
          <a:endParaRPr lang="en-IN"/>
        </a:p>
      </dgm:t>
    </dgm:pt>
    <dgm:pt modelId="{98B5DBE1-3DB2-4CD5-9E33-95EABAF3E235}" type="pres">
      <dgm:prSet presAssocID="{CC7B7ABE-1F8B-43D1-B16D-23904FD9E52E}" presName="diagram" presStyleCnt="0">
        <dgm:presLayoutVars>
          <dgm:dir/>
          <dgm:resizeHandles val="exact"/>
        </dgm:presLayoutVars>
      </dgm:prSet>
      <dgm:spPr/>
    </dgm:pt>
    <dgm:pt modelId="{832879CE-C3E0-42ED-A00F-34B8628169B0}" type="pres">
      <dgm:prSet presAssocID="{9BB9A438-0AD4-4C7B-BDD6-6E0C93EAD618}" presName="node" presStyleLbl="node1" presStyleIdx="0" presStyleCnt="12">
        <dgm:presLayoutVars>
          <dgm:bulletEnabled val="1"/>
        </dgm:presLayoutVars>
      </dgm:prSet>
      <dgm:spPr/>
    </dgm:pt>
    <dgm:pt modelId="{A5374687-3959-4640-93B4-10C0EC20BEB2}" type="pres">
      <dgm:prSet presAssocID="{F44C1598-45DB-411E-B836-D0989120245A}" presName="sibTrans" presStyleLbl="sibTrans2D1" presStyleIdx="0" presStyleCnt="11"/>
      <dgm:spPr/>
    </dgm:pt>
    <dgm:pt modelId="{88F23405-9892-44DA-884C-C7F0A57DF6D3}" type="pres">
      <dgm:prSet presAssocID="{F44C1598-45DB-411E-B836-D0989120245A}" presName="connectorText" presStyleLbl="sibTrans2D1" presStyleIdx="0" presStyleCnt="11"/>
      <dgm:spPr/>
    </dgm:pt>
    <dgm:pt modelId="{67A70F96-E809-480A-AAA4-D176E855CDFA}" type="pres">
      <dgm:prSet presAssocID="{4ED6A3FE-BCED-498D-ADBD-9BEB4018EAB3}" presName="node" presStyleLbl="node1" presStyleIdx="1" presStyleCnt="12">
        <dgm:presLayoutVars>
          <dgm:bulletEnabled val="1"/>
        </dgm:presLayoutVars>
      </dgm:prSet>
      <dgm:spPr/>
    </dgm:pt>
    <dgm:pt modelId="{012FB015-8B14-46DB-873D-3D9F4BBC8256}" type="pres">
      <dgm:prSet presAssocID="{A6C03E12-47CD-4EFE-B231-88B77369606D}" presName="sibTrans" presStyleLbl="sibTrans2D1" presStyleIdx="1" presStyleCnt="11"/>
      <dgm:spPr/>
    </dgm:pt>
    <dgm:pt modelId="{CC0EDF15-8963-4D3D-9DAA-DCB40F31EDA4}" type="pres">
      <dgm:prSet presAssocID="{A6C03E12-47CD-4EFE-B231-88B77369606D}" presName="connectorText" presStyleLbl="sibTrans2D1" presStyleIdx="1" presStyleCnt="11"/>
      <dgm:spPr/>
    </dgm:pt>
    <dgm:pt modelId="{09926144-D3D7-4035-9E27-C9F89BD47507}" type="pres">
      <dgm:prSet presAssocID="{D7B3FA2F-E491-41AB-AB35-879B94FEF88C}" presName="node" presStyleLbl="node1" presStyleIdx="2" presStyleCnt="12">
        <dgm:presLayoutVars>
          <dgm:bulletEnabled val="1"/>
        </dgm:presLayoutVars>
      </dgm:prSet>
      <dgm:spPr/>
    </dgm:pt>
    <dgm:pt modelId="{2BE24D9C-97A9-4157-8BB5-7EF4A5568E38}" type="pres">
      <dgm:prSet presAssocID="{CDA383A6-55B6-4EED-AF20-902CE0DC2E9C}" presName="sibTrans" presStyleLbl="sibTrans2D1" presStyleIdx="2" presStyleCnt="11"/>
      <dgm:spPr/>
    </dgm:pt>
    <dgm:pt modelId="{EF9000ED-053F-4FE2-B82B-460823C60269}" type="pres">
      <dgm:prSet presAssocID="{CDA383A6-55B6-4EED-AF20-902CE0DC2E9C}" presName="connectorText" presStyleLbl="sibTrans2D1" presStyleIdx="2" presStyleCnt="11"/>
      <dgm:spPr/>
    </dgm:pt>
    <dgm:pt modelId="{33357499-B8ED-431C-B50A-38CABBDFED9F}" type="pres">
      <dgm:prSet presAssocID="{90504FC6-A6B6-4C8F-AC7D-F341EABE2A61}" presName="node" presStyleLbl="node1" presStyleIdx="3" presStyleCnt="12">
        <dgm:presLayoutVars>
          <dgm:bulletEnabled val="1"/>
        </dgm:presLayoutVars>
      </dgm:prSet>
      <dgm:spPr/>
    </dgm:pt>
    <dgm:pt modelId="{329A7794-D4EC-49FF-9CBD-2FE866933F04}" type="pres">
      <dgm:prSet presAssocID="{C4958DB9-0A3D-496A-864C-A2F7F03B20AA}" presName="sibTrans" presStyleLbl="sibTrans2D1" presStyleIdx="3" presStyleCnt="11"/>
      <dgm:spPr/>
    </dgm:pt>
    <dgm:pt modelId="{2EF1BB3C-4250-4BA2-A231-387DB15FA0A7}" type="pres">
      <dgm:prSet presAssocID="{C4958DB9-0A3D-496A-864C-A2F7F03B20AA}" presName="connectorText" presStyleLbl="sibTrans2D1" presStyleIdx="3" presStyleCnt="11"/>
      <dgm:spPr/>
    </dgm:pt>
    <dgm:pt modelId="{0BB87C57-08EC-4A0C-B7A5-6A8F8E34391D}" type="pres">
      <dgm:prSet presAssocID="{D256918C-2E99-4A3F-8F03-E42D57091EEE}" presName="node" presStyleLbl="node1" presStyleIdx="4" presStyleCnt="12">
        <dgm:presLayoutVars>
          <dgm:bulletEnabled val="1"/>
        </dgm:presLayoutVars>
      </dgm:prSet>
      <dgm:spPr/>
    </dgm:pt>
    <dgm:pt modelId="{D707EE50-2D95-4DE1-84E3-A20461800A87}" type="pres">
      <dgm:prSet presAssocID="{D9F9BD7F-F37F-420A-9750-D2BB22E88FD6}" presName="sibTrans" presStyleLbl="sibTrans2D1" presStyleIdx="4" presStyleCnt="11"/>
      <dgm:spPr/>
    </dgm:pt>
    <dgm:pt modelId="{9166EFC8-FBB3-41E6-9499-4CEF5855B558}" type="pres">
      <dgm:prSet presAssocID="{D9F9BD7F-F37F-420A-9750-D2BB22E88FD6}" presName="connectorText" presStyleLbl="sibTrans2D1" presStyleIdx="4" presStyleCnt="11"/>
      <dgm:spPr/>
    </dgm:pt>
    <dgm:pt modelId="{D430FFEB-9180-4F88-AA6E-160F93259A59}" type="pres">
      <dgm:prSet presAssocID="{5EA9A9B1-74D8-4FD6-ADCD-02AFF8C908C0}" presName="node" presStyleLbl="node1" presStyleIdx="5" presStyleCnt="12">
        <dgm:presLayoutVars>
          <dgm:bulletEnabled val="1"/>
        </dgm:presLayoutVars>
      </dgm:prSet>
      <dgm:spPr/>
    </dgm:pt>
    <dgm:pt modelId="{B784908D-16B7-49A1-99A2-97BD27CD0131}" type="pres">
      <dgm:prSet presAssocID="{F599F751-BB38-42F7-B9DF-1868ECD08078}" presName="sibTrans" presStyleLbl="sibTrans2D1" presStyleIdx="5" presStyleCnt="11"/>
      <dgm:spPr/>
    </dgm:pt>
    <dgm:pt modelId="{3D21185D-9BEA-4BE1-9BE8-D707AF6B5920}" type="pres">
      <dgm:prSet presAssocID="{F599F751-BB38-42F7-B9DF-1868ECD08078}" presName="connectorText" presStyleLbl="sibTrans2D1" presStyleIdx="5" presStyleCnt="11"/>
      <dgm:spPr/>
    </dgm:pt>
    <dgm:pt modelId="{9DF19C6C-14D5-478C-A035-5520B20C4760}" type="pres">
      <dgm:prSet presAssocID="{BC012B67-30F0-438F-8D0B-90FEFE76D25A}" presName="node" presStyleLbl="node1" presStyleIdx="6" presStyleCnt="12">
        <dgm:presLayoutVars>
          <dgm:bulletEnabled val="1"/>
        </dgm:presLayoutVars>
      </dgm:prSet>
      <dgm:spPr/>
    </dgm:pt>
    <dgm:pt modelId="{12CE8484-C5D4-4FF0-B751-6FA5294A070C}" type="pres">
      <dgm:prSet presAssocID="{417D2F7C-D645-42AB-8E4E-C406B8160D13}" presName="sibTrans" presStyleLbl="sibTrans2D1" presStyleIdx="6" presStyleCnt="11"/>
      <dgm:spPr/>
    </dgm:pt>
    <dgm:pt modelId="{E49EB991-EE2F-42C2-90AD-ECB16CA5BC97}" type="pres">
      <dgm:prSet presAssocID="{417D2F7C-D645-42AB-8E4E-C406B8160D13}" presName="connectorText" presStyleLbl="sibTrans2D1" presStyleIdx="6" presStyleCnt="11"/>
      <dgm:spPr/>
    </dgm:pt>
    <dgm:pt modelId="{DD7863AF-E4BC-4619-A7AE-F4AFAA5D29A4}" type="pres">
      <dgm:prSet presAssocID="{13B60432-9D01-4624-B8A3-2BB18CFA29F4}" presName="node" presStyleLbl="node1" presStyleIdx="7" presStyleCnt="12">
        <dgm:presLayoutVars>
          <dgm:bulletEnabled val="1"/>
        </dgm:presLayoutVars>
      </dgm:prSet>
      <dgm:spPr/>
    </dgm:pt>
    <dgm:pt modelId="{89CD3118-5B95-4E0F-971A-09F202002ED1}" type="pres">
      <dgm:prSet presAssocID="{96DB4AE5-88BA-44C3-8B39-864F5F9DAB22}" presName="sibTrans" presStyleLbl="sibTrans2D1" presStyleIdx="7" presStyleCnt="11"/>
      <dgm:spPr/>
    </dgm:pt>
    <dgm:pt modelId="{2B6767F1-70FC-4E3D-AA6A-F4F7A1082CA1}" type="pres">
      <dgm:prSet presAssocID="{96DB4AE5-88BA-44C3-8B39-864F5F9DAB22}" presName="connectorText" presStyleLbl="sibTrans2D1" presStyleIdx="7" presStyleCnt="11"/>
      <dgm:spPr/>
    </dgm:pt>
    <dgm:pt modelId="{2C52CF9B-C2D4-4D40-80C8-7DB2437FD6D4}" type="pres">
      <dgm:prSet presAssocID="{A295DE5B-C590-4681-AF4E-7CD9EA755942}" presName="node" presStyleLbl="node1" presStyleIdx="8" presStyleCnt="12">
        <dgm:presLayoutVars>
          <dgm:bulletEnabled val="1"/>
        </dgm:presLayoutVars>
      </dgm:prSet>
      <dgm:spPr/>
    </dgm:pt>
    <dgm:pt modelId="{A4936525-C2EF-4145-8379-8B6AC4320E78}" type="pres">
      <dgm:prSet presAssocID="{5B316D98-A1DD-4FF0-8F8E-E8CA0D135667}" presName="sibTrans" presStyleLbl="sibTrans2D1" presStyleIdx="8" presStyleCnt="11"/>
      <dgm:spPr/>
    </dgm:pt>
    <dgm:pt modelId="{0F3C1B3A-4661-45B4-8F09-4C6FF7B82583}" type="pres">
      <dgm:prSet presAssocID="{5B316D98-A1DD-4FF0-8F8E-E8CA0D135667}" presName="connectorText" presStyleLbl="sibTrans2D1" presStyleIdx="8" presStyleCnt="11"/>
      <dgm:spPr/>
    </dgm:pt>
    <dgm:pt modelId="{BAC54179-318B-4768-9CDD-2F1B4D447B24}" type="pres">
      <dgm:prSet presAssocID="{494B85F3-C6B1-4A7D-8245-78564EF36D00}" presName="node" presStyleLbl="node1" presStyleIdx="9" presStyleCnt="12">
        <dgm:presLayoutVars>
          <dgm:bulletEnabled val="1"/>
        </dgm:presLayoutVars>
      </dgm:prSet>
      <dgm:spPr/>
    </dgm:pt>
    <dgm:pt modelId="{7BAFFF73-ECEC-4055-AFD3-C158CF8772BC}" type="pres">
      <dgm:prSet presAssocID="{48D8FE13-E810-4259-BF3C-A1D59D8AC836}" presName="sibTrans" presStyleLbl="sibTrans2D1" presStyleIdx="9" presStyleCnt="11"/>
      <dgm:spPr/>
    </dgm:pt>
    <dgm:pt modelId="{838A429B-0F7F-4408-8928-E7486A1707CC}" type="pres">
      <dgm:prSet presAssocID="{48D8FE13-E810-4259-BF3C-A1D59D8AC836}" presName="connectorText" presStyleLbl="sibTrans2D1" presStyleIdx="9" presStyleCnt="11"/>
      <dgm:spPr/>
    </dgm:pt>
    <dgm:pt modelId="{A06EBBB6-BEF9-42D5-B747-CCE9ED6066BF}" type="pres">
      <dgm:prSet presAssocID="{DFE52F4F-634E-4FFD-B731-F17A5DB13D44}" presName="node" presStyleLbl="node1" presStyleIdx="10" presStyleCnt="12">
        <dgm:presLayoutVars>
          <dgm:bulletEnabled val="1"/>
        </dgm:presLayoutVars>
      </dgm:prSet>
      <dgm:spPr/>
    </dgm:pt>
    <dgm:pt modelId="{A6DC059E-F19A-4619-A7C1-8B26598BB91E}" type="pres">
      <dgm:prSet presAssocID="{560C53E8-D543-426E-8636-1F1F657CE2E6}" presName="sibTrans" presStyleLbl="sibTrans2D1" presStyleIdx="10" presStyleCnt="11"/>
      <dgm:spPr/>
    </dgm:pt>
    <dgm:pt modelId="{E7BF81FA-B998-4DE2-BA3A-DBA31894CCF0}" type="pres">
      <dgm:prSet presAssocID="{560C53E8-D543-426E-8636-1F1F657CE2E6}" presName="connectorText" presStyleLbl="sibTrans2D1" presStyleIdx="10" presStyleCnt="11"/>
      <dgm:spPr/>
    </dgm:pt>
    <dgm:pt modelId="{D715CC8E-6156-4DF3-8B33-82CAB70E9AD2}" type="pres">
      <dgm:prSet presAssocID="{D762BD72-A569-45F8-AFAA-994F8FFB1D6C}" presName="node" presStyleLbl="node1" presStyleIdx="11" presStyleCnt="12">
        <dgm:presLayoutVars>
          <dgm:bulletEnabled val="1"/>
        </dgm:presLayoutVars>
      </dgm:prSet>
      <dgm:spPr/>
    </dgm:pt>
  </dgm:ptLst>
  <dgm:cxnLst>
    <dgm:cxn modelId="{73D3F300-D9F9-4BA2-8842-A0BFC593B9F0}" type="presOf" srcId="{DFE52F4F-634E-4FFD-B731-F17A5DB13D44}" destId="{A06EBBB6-BEF9-42D5-B747-CCE9ED6066BF}" srcOrd="0" destOrd="0" presId="urn:microsoft.com/office/officeart/2005/8/layout/process5"/>
    <dgm:cxn modelId="{E9C9F706-0901-48FA-B1CC-4EDFC3FC97AB}" type="presOf" srcId="{CC7B7ABE-1F8B-43D1-B16D-23904FD9E52E}" destId="{98B5DBE1-3DB2-4CD5-9E33-95EABAF3E235}" srcOrd="0" destOrd="0" presId="urn:microsoft.com/office/officeart/2005/8/layout/process5"/>
    <dgm:cxn modelId="{B5020408-8022-497D-AAD0-30AD05D726B8}" srcId="{CC7B7ABE-1F8B-43D1-B16D-23904FD9E52E}" destId="{D762BD72-A569-45F8-AFAA-994F8FFB1D6C}" srcOrd="11" destOrd="0" parTransId="{40B8B04D-FDB9-467E-89EA-F28A9ED81AD3}" sibTransId="{EB31F5BF-23C0-4A0E-B5BC-500B25BEA383}"/>
    <dgm:cxn modelId="{297D570E-FE63-44C4-988E-C5CE21F5F99F}" srcId="{CC7B7ABE-1F8B-43D1-B16D-23904FD9E52E}" destId="{494B85F3-C6B1-4A7D-8245-78564EF36D00}" srcOrd="9" destOrd="0" parTransId="{941F6709-31FD-422C-82B1-43E061A9CBF7}" sibTransId="{48D8FE13-E810-4259-BF3C-A1D59D8AC836}"/>
    <dgm:cxn modelId="{CE10560F-9E3D-42B2-BBA8-2FF8C2A20652}" srcId="{CC7B7ABE-1F8B-43D1-B16D-23904FD9E52E}" destId="{A295DE5B-C590-4681-AF4E-7CD9EA755942}" srcOrd="8" destOrd="0" parTransId="{E72ED295-6A0A-4B2F-A545-E152B5336174}" sibTransId="{5B316D98-A1DD-4FF0-8F8E-E8CA0D135667}"/>
    <dgm:cxn modelId="{632FFD0F-4FA6-4A1B-A7EC-CEDB7471A54C}" type="presOf" srcId="{560C53E8-D543-426E-8636-1F1F657CE2E6}" destId="{A6DC059E-F19A-4619-A7C1-8B26598BB91E}" srcOrd="0" destOrd="0" presId="urn:microsoft.com/office/officeart/2005/8/layout/process5"/>
    <dgm:cxn modelId="{E3572E1F-1C58-4077-8381-DF6C38469D89}" type="presOf" srcId="{13B60432-9D01-4624-B8A3-2BB18CFA29F4}" destId="{DD7863AF-E4BC-4619-A7AE-F4AFAA5D29A4}" srcOrd="0" destOrd="0" presId="urn:microsoft.com/office/officeart/2005/8/layout/process5"/>
    <dgm:cxn modelId="{0731092F-497F-4D80-BB24-207D19C0B3A0}" type="presOf" srcId="{CDA383A6-55B6-4EED-AF20-902CE0DC2E9C}" destId="{2BE24D9C-97A9-4157-8BB5-7EF4A5568E38}" srcOrd="0" destOrd="0" presId="urn:microsoft.com/office/officeart/2005/8/layout/process5"/>
    <dgm:cxn modelId="{6ED8F136-0DBC-4A52-96A0-6B58490E2456}" srcId="{CC7B7ABE-1F8B-43D1-B16D-23904FD9E52E}" destId="{13B60432-9D01-4624-B8A3-2BB18CFA29F4}" srcOrd="7" destOrd="0" parTransId="{0F7D22A2-509C-4E49-B108-0B56E3927F64}" sibTransId="{96DB4AE5-88BA-44C3-8B39-864F5F9DAB22}"/>
    <dgm:cxn modelId="{693A9A38-927F-4996-BF6D-9EF9B8E0750A}" type="presOf" srcId="{9BB9A438-0AD4-4C7B-BDD6-6E0C93EAD618}" destId="{832879CE-C3E0-42ED-A00F-34B8628169B0}" srcOrd="0" destOrd="0" presId="urn:microsoft.com/office/officeart/2005/8/layout/process5"/>
    <dgm:cxn modelId="{EE6EB43A-DA71-40D1-927B-B9AABAC9D4F9}" srcId="{CC7B7ABE-1F8B-43D1-B16D-23904FD9E52E}" destId="{4ED6A3FE-BCED-498D-ADBD-9BEB4018EAB3}" srcOrd="1" destOrd="0" parTransId="{74BBCFFF-9B34-4729-9734-DF04BDFF94B9}" sibTransId="{A6C03E12-47CD-4EFE-B231-88B77369606D}"/>
    <dgm:cxn modelId="{870EE75D-DCAE-470A-8F37-2F6CEC14CF33}" type="presOf" srcId="{5B316D98-A1DD-4FF0-8F8E-E8CA0D135667}" destId="{A4936525-C2EF-4145-8379-8B6AC4320E78}" srcOrd="0" destOrd="0" presId="urn:microsoft.com/office/officeart/2005/8/layout/process5"/>
    <dgm:cxn modelId="{03DA355F-7E5F-4865-9799-AD55D9ABF9B3}" type="presOf" srcId="{417D2F7C-D645-42AB-8E4E-C406B8160D13}" destId="{12CE8484-C5D4-4FF0-B751-6FA5294A070C}" srcOrd="0" destOrd="0" presId="urn:microsoft.com/office/officeart/2005/8/layout/process5"/>
    <dgm:cxn modelId="{4ED69C60-83F7-4C70-8B83-EE3CBE596C10}" type="presOf" srcId="{A6C03E12-47CD-4EFE-B231-88B77369606D}" destId="{CC0EDF15-8963-4D3D-9DAA-DCB40F31EDA4}" srcOrd="1" destOrd="0" presId="urn:microsoft.com/office/officeart/2005/8/layout/process5"/>
    <dgm:cxn modelId="{08F89341-16EA-4068-B5AB-CB6D1F9105E5}" type="presOf" srcId="{96DB4AE5-88BA-44C3-8B39-864F5F9DAB22}" destId="{89CD3118-5B95-4E0F-971A-09F202002ED1}" srcOrd="0" destOrd="0" presId="urn:microsoft.com/office/officeart/2005/8/layout/process5"/>
    <dgm:cxn modelId="{54836562-8879-459A-8220-97ED1C411044}" type="presOf" srcId="{D256918C-2E99-4A3F-8F03-E42D57091EEE}" destId="{0BB87C57-08EC-4A0C-B7A5-6A8F8E34391D}" srcOrd="0" destOrd="0" presId="urn:microsoft.com/office/officeart/2005/8/layout/process5"/>
    <dgm:cxn modelId="{7CE31544-6BDE-4DAA-B79E-F1D41DDC7EBA}" type="presOf" srcId="{F44C1598-45DB-411E-B836-D0989120245A}" destId="{A5374687-3959-4640-93B4-10C0EC20BEB2}" srcOrd="0" destOrd="0" presId="urn:microsoft.com/office/officeart/2005/8/layout/process5"/>
    <dgm:cxn modelId="{DF8E254C-084E-48F4-9783-C6E11C6EF943}" type="presOf" srcId="{5B316D98-A1DD-4FF0-8F8E-E8CA0D135667}" destId="{0F3C1B3A-4661-45B4-8F09-4C6FF7B82583}" srcOrd="1" destOrd="0" presId="urn:microsoft.com/office/officeart/2005/8/layout/process5"/>
    <dgm:cxn modelId="{F8D5514C-796E-455B-8EA8-2D8231C9BE5E}" type="presOf" srcId="{5EA9A9B1-74D8-4FD6-ADCD-02AFF8C908C0}" destId="{D430FFEB-9180-4F88-AA6E-160F93259A59}" srcOrd="0" destOrd="0" presId="urn:microsoft.com/office/officeart/2005/8/layout/process5"/>
    <dgm:cxn modelId="{59D79571-5AEF-40E8-8E72-F9D20914C2F0}" type="presOf" srcId="{90504FC6-A6B6-4C8F-AC7D-F341EABE2A61}" destId="{33357499-B8ED-431C-B50A-38CABBDFED9F}" srcOrd="0" destOrd="0" presId="urn:microsoft.com/office/officeart/2005/8/layout/process5"/>
    <dgm:cxn modelId="{9B374375-CD34-4DD0-9380-ED6631E90988}" type="presOf" srcId="{C4958DB9-0A3D-496A-864C-A2F7F03B20AA}" destId="{329A7794-D4EC-49FF-9CBD-2FE866933F04}" srcOrd="0" destOrd="0" presId="urn:microsoft.com/office/officeart/2005/8/layout/process5"/>
    <dgm:cxn modelId="{78D64156-3EE0-436A-B306-A9ADC187C326}" type="presOf" srcId="{A295DE5B-C590-4681-AF4E-7CD9EA755942}" destId="{2C52CF9B-C2D4-4D40-80C8-7DB2437FD6D4}" srcOrd="0" destOrd="0" presId="urn:microsoft.com/office/officeart/2005/8/layout/process5"/>
    <dgm:cxn modelId="{8631A956-783A-4273-B465-56EFEE86430B}" type="presOf" srcId="{96DB4AE5-88BA-44C3-8B39-864F5F9DAB22}" destId="{2B6767F1-70FC-4E3D-AA6A-F4F7A1082CA1}" srcOrd="1" destOrd="0" presId="urn:microsoft.com/office/officeart/2005/8/layout/process5"/>
    <dgm:cxn modelId="{F6281C57-3D85-477D-AFC2-D66CD8B9EBE6}" type="presOf" srcId="{417D2F7C-D645-42AB-8E4E-C406B8160D13}" destId="{E49EB991-EE2F-42C2-90AD-ECB16CA5BC97}" srcOrd="1" destOrd="0" presId="urn:microsoft.com/office/officeart/2005/8/layout/process5"/>
    <dgm:cxn modelId="{80DFCE5A-2009-46D1-85A6-689C37F7AF68}" type="presOf" srcId="{F44C1598-45DB-411E-B836-D0989120245A}" destId="{88F23405-9892-44DA-884C-C7F0A57DF6D3}" srcOrd="1" destOrd="0" presId="urn:microsoft.com/office/officeart/2005/8/layout/process5"/>
    <dgm:cxn modelId="{77C9678A-41FE-4F33-A2C2-78A82815C5C2}" type="presOf" srcId="{4ED6A3FE-BCED-498D-ADBD-9BEB4018EAB3}" destId="{67A70F96-E809-480A-AAA4-D176E855CDFA}" srcOrd="0" destOrd="0" presId="urn:microsoft.com/office/officeart/2005/8/layout/process5"/>
    <dgm:cxn modelId="{4A31958A-C9B5-43C0-B3E9-11D53C436315}" srcId="{CC7B7ABE-1F8B-43D1-B16D-23904FD9E52E}" destId="{BC012B67-30F0-438F-8D0B-90FEFE76D25A}" srcOrd="6" destOrd="0" parTransId="{99F9F909-6896-4607-89E3-443B40EC0CB9}" sibTransId="{417D2F7C-D645-42AB-8E4E-C406B8160D13}"/>
    <dgm:cxn modelId="{B9A6E88D-DB35-4AEE-8A07-1D2E56B31821}" type="presOf" srcId="{560C53E8-D543-426E-8636-1F1F657CE2E6}" destId="{E7BF81FA-B998-4DE2-BA3A-DBA31894CCF0}" srcOrd="1" destOrd="0" presId="urn:microsoft.com/office/officeart/2005/8/layout/process5"/>
    <dgm:cxn modelId="{C0AE7A8F-6B07-4044-B226-3AF72B803F0E}" type="presOf" srcId="{D9F9BD7F-F37F-420A-9750-D2BB22E88FD6}" destId="{D707EE50-2D95-4DE1-84E3-A20461800A87}" srcOrd="0" destOrd="0" presId="urn:microsoft.com/office/officeart/2005/8/layout/process5"/>
    <dgm:cxn modelId="{90C7B797-9419-4FFF-AC11-70B443B8F54C}" type="presOf" srcId="{CDA383A6-55B6-4EED-AF20-902CE0DC2E9C}" destId="{EF9000ED-053F-4FE2-B82B-460823C60269}" srcOrd="1" destOrd="0" presId="urn:microsoft.com/office/officeart/2005/8/layout/process5"/>
    <dgm:cxn modelId="{9FDA1C9D-86D6-49BE-8A53-AEEB67FA8B2B}" srcId="{CC7B7ABE-1F8B-43D1-B16D-23904FD9E52E}" destId="{D7B3FA2F-E491-41AB-AB35-879B94FEF88C}" srcOrd="2" destOrd="0" parTransId="{742044C6-A0FD-4F5C-BBC3-8EA0C4686541}" sibTransId="{CDA383A6-55B6-4EED-AF20-902CE0DC2E9C}"/>
    <dgm:cxn modelId="{DC15E1A2-9D6A-4DB1-A311-2F56A46A7609}" srcId="{CC7B7ABE-1F8B-43D1-B16D-23904FD9E52E}" destId="{90504FC6-A6B6-4C8F-AC7D-F341EABE2A61}" srcOrd="3" destOrd="0" parTransId="{A9D9F8A4-F907-40F1-AA1E-579B25D354AA}" sibTransId="{C4958DB9-0A3D-496A-864C-A2F7F03B20AA}"/>
    <dgm:cxn modelId="{51ECB6A6-AC29-4062-B9E7-7286D583F87C}" type="presOf" srcId="{48D8FE13-E810-4259-BF3C-A1D59D8AC836}" destId="{7BAFFF73-ECEC-4055-AFD3-C158CF8772BC}" srcOrd="0" destOrd="0" presId="urn:microsoft.com/office/officeart/2005/8/layout/process5"/>
    <dgm:cxn modelId="{408693AE-64FC-41C1-B46B-834CFC14767C}" type="presOf" srcId="{494B85F3-C6B1-4A7D-8245-78564EF36D00}" destId="{BAC54179-318B-4768-9CDD-2F1B4D447B24}" srcOrd="0" destOrd="0" presId="urn:microsoft.com/office/officeart/2005/8/layout/process5"/>
    <dgm:cxn modelId="{00B42DB1-3294-4C0A-BC2A-630A2714B323}" srcId="{CC7B7ABE-1F8B-43D1-B16D-23904FD9E52E}" destId="{D256918C-2E99-4A3F-8F03-E42D57091EEE}" srcOrd="4" destOrd="0" parTransId="{D835B2D7-75EB-4E45-BDBD-64EA0423CA97}" sibTransId="{D9F9BD7F-F37F-420A-9750-D2BB22E88FD6}"/>
    <dgm:cxn modelId="{C4D52AB2-2DFB-4C94-8128-0A99FBE128AE}" type="presOf" srcId="{F599F751-BB38-42F7-B9DF-1868ECD08078}" destId="{B784908D-16B7-49A1-99A2-97BD27CD0131}" srcOrd="0" destOrd="0" presId="urn:microsoft.com/office/officeart/2005/8/layout/process5"/>
    <dgm:cxn modelId="{E6BD52B5-2CEA-4B64-B8D0-7BE76FB7D0A3}" type="presOf" srcId="{F599F751-BB38-42F7-B9DF-1868ECD08078}" destId="{3D21185D-9BEA-4BE1-9BE8-D707AF6B5920}" srcOrd="1" destOrd="0" presId="urn:microsoft.com/office/officeart/2005/8/layout/process5"/>
    <dgm:cxn modelId="{13466EB6-4AE7-40DA-A107-99A596EE1F5D}" type="presOf" srcId="{D762BD72-A569-45F8-AFAA-994F8FFB1D6C}" destId="{D715CC8E-6156-4DF3-8B33-82CAB70E9AD2}" srcOrd="0" destOrd="0" presId="urn:microsoft.com/office/officeart/2005/8/layout/process5"/>
    <dgm:cxn modelId="{E8840AB8-D142-4623-91A0-9C218E4333F2}" srcId="{CC7B7ABE-1F8B-43D1-B16D-23904FD9E52E}" destId="{9BB9A438-0AD4-4C7B-BDD6-6E0C93EAD618}" srcOrd="0" destOrd="0" parTransId="{24869C09-88A4-4886-8491-E2186E966BD5}" sibTransId="{F44C1598-45DB-411E-B836-D0989120245A}"/>
    <dgm:cxn modelId="{519B14BD-0B2E-4BB0-9AD8-398D3ECD66DB}" type="presOf" srcId="{C4958DB9-0A3D-496A-864C-A2F7F03B20AA}" destId="{2EF1BB3C-4250-4BA2-A231-387DB15FA0A7}" srcOrd="1" destOrd="0" presId="urn:microsoft.com/office/officeart/2005/8/layout/process5"/>
    <dgm:cxn modelId="{8ED88DBF-3D75-42C8-A5FF-0CB9763D1B93}" type="presOf" srcId="{D7B3FA2F-E491-41AB-AB35-879B94FEF88C}" destId="{09926144-D3D7-4035-9E27-C9F89BD47507}" srcOrd="0" destOrd="0" presId="urn:microsoft.com/office/officeart/2005/8/layout/process5"/>
    <dgm:cxn modelId="{E041B9C2-058C-4C0C-B3DF-981F9DBEE268}" type="presOf" srcId="{A6C03E12-47CD-4EFE-B231-88B77369606D}" destId="{012FB015-8B14-46DB-873D-3D9F4BBC8256}" srcOrd="0" destOrd="0" presId="urn:microsoft.com/office/officeart/2005/8/layout/process5"/>
    <dgm:cxn modelId="{DF7C93C5-C67D-45DB-9667-5008A20DAFF4}" srcId="{CC7B7ABE-1F8B-43D1-B16D-23904FD9E52E}" destId="{DFE52F4F-634E-4FFD-B731-F17A5DB13D44}" srcOrd="10" destOrd="0" parTransId="{42591C51-F60E-4E44-91B7-FACA8B0F9C8A}" sibTransId="{560C53E8-D543-426E-8636-1F1F657CE2E6}"/>
    <dgm:cxn modelId="{958554F1-035A-4613-8D11-2D5B2F0E8CD3}" type="presOf" srcId="{BC012B67-30F0-438F-8D0B-90FEFE76D25A}" destId="{9DF19C6C-14D5-478C-A035-5520B20C4760}" srcOrd="0" destOrd="0" presId="urn:microsoft.com/office/officeart/2005/8/layout/process5"/>
    <dgm:cxn modelId="{874B8AF2-D750-4BDE-9BE4-AA573B58EEF5}" type="presOf" srcId="{48D8FE13-E810-4259-BF3C-A1D59D8AC836}" destId="{838A429B-0F7F-4408-8928-E7486A1707CC}" srcOrd="1" destOrd="0" presId="urn:microsoft.com/office/officeart/2005/8/layout/process5"/>
    <dgm:cxn modelId="{72001DF9-6B7C-459E-8359-9D847A70870E}" srcId="{CC7B7ABE-1F8B-43D1-B16D-23904FD9E52E}" destId="{5EA9A9B1-74D8-4FD6-ADCD-02AFF8C908C0}" srcOrd="5" destOrd="0" parTransId="{785C0283-1112-43E8-94E3-838719AA92F3}" sibTransId="{F599F751-BB38-42F7-B9DF-1868ECD08078}"/>
    <dgm:cxn modelId="{739FEBFE-B66E-44A2-A681-3EDE2F3FA127}" type="presOf" srcId="{D9F9BD7F-F37F-420A-9750-D2BB22E88FD6}" destId="{9166EFC8-FBB3-41E6-9499-4CEF5855B558}" srcOrd="1" destOrd="0" presId="urn:microsoft.com/office/officeart/2005/8/layout/process5"/>
    <dgm:cxn modelId="{A95B08E3-4D82-405B-8EB2-97042774FB04}" type="presParOf" srcId="{98B5DBE1-3DB2-4CD5-9E33-95EABAF3E235}" destId="{832879CE-C3E0-42ED-A00F-34B8628169B0}" srcOrd="0" destOrd="0" presId="urn:microsoft.com/office/officeart/2005/8/layout/process5"/>
    <dgm:cxn modelId="{5C6A8005-DB7D-4C77-AA4B-D123DE65E97A}" type="presParOf" srcId="{98B5DBE1-3DB2-4CD5-9E33-95EABAF3E235}" destId="{A5374687-3959-4640-93B4-10C0EC20BEB2}" srcOrd="1" destOrd="0" presId="urn:microsoft.com/office/officeart/2005/8/layout/process5"/>
    <dgm:cxn modelId="{B5AA88DD-56FB-4D73-98D7-537C247E3275}" type="presParOf" srcId="{A5374687-3959-4640-93B4-10C0EC20BEB2}" destId="{88F23405-9892-44DA-884C-C7F0A57DF6D3}" srcOrd="0" destOrd="0" presId="urn:microsoft.com/office/officeart/2005/8/layout/process5"/>
    <dgm:cxn modelId="{B46D43E8-DE39-444F-8512-1869CD5615E7}" type="presParOf" srcId="{98B5DBE1-3DB2-4CD5-9E33-95EABAF3E235}" destId="{67A70F96-E809-480A-AAA4-D176E855CDFA}" srcOrd="2" destOrd="0" presId="urn:microsoft.com/office/officeart/2005/8/layout/process5"/>
    <dgm:cxn modelId="{51A11D63-2EB7-44C2-9A84-8E1036277435}" type="presParOf" srcId="{98B5DBE1-3DB2-4CD5-9E33-95EABAF3E235}" destId="{012FB015-8B14-46DB-873D-3D9F4BBC8256}" srcOrd="3" destOrd="0" presId="urn:microsoft.com/office/officeart/2005/8/layout/process5"/>
    <dgm:cxn modelId="{97A20648-F0D5-4607-9274-2CBB99DF7D6F}" type="presParOf" srcId="{012FB015-8B14-46DB-873D-3D9F4BBC8256}" destId="{CC0EDF15-8963-4D3D-9DAA-DCB40F31EDA4}" srcOrd="0" destOrd="0" presId="urn:microsoft.com/office/officeart/2005/8/layout/process5"/>
    <dgm:cxn modelId="{3522C97F-124C-4895-964E-C42F8DE43A03}" type="presParOf" srcId="{98B5DBE1-3DB2-4CD5-9E33-95EABAF3E235}" destId="{09926144-D3D7-4035-9E27-C9F89BD47507}" srcOrd="4" destOrd="0" presId="urn:microsoft.com/office/officeart/2005/8/layout/process5"/>
    <dgm:cxn modelId="{1AC8B0B0-43F0-47F0-8456-6121F354B395}" type="presParOf" srcId="{98B5DBE1-3DB2-4CD5-9E33-95EABAF3E235}" destId="{2BE24D9C-97A9-4157-8BB5-7EF4A5568E38}" srcOrd="5" destOrd="0" presId="urn:microsoft.com/office/officeart/2005/8/layout/process5"/>
    <dgm:cxn modelId="{8FD8A704-FD60-481C-8CD3-40CA5F402554}" type="presParOf" srcId="{2BE24D9C-97A9-4157-8BB5-7EF4A5568E38}" destId="{EF9000ED-053F-4FE2-B82B-460823C60269}" srcOrd="0" destOrd="0" presId="urn:microsoft.com/office/officeart/2005/8/layout/process5"/>
    <dgm:cxn modelId="{CB4C13FA-8E16-4037-B46D-087383DBFF49}" type="presParOf" srcId="{98B5DBE1-3DB2-4CD5-9E33-95EABAF3E235}" destId="{33357499-B8ED-431C-B50A-38CABBDFED9F}" srcOrd="6" destOrd="0" presId="urn:microsoft.com/office/officeart/2005/8/layout/process5"/>
    <dgm:cxn modelId="{B12F9591-65CF-482B-A0A9-DB50E4CFA6E3}" type="presParOf" srcId="{98B5DBE1-3DB2-4CD5-9E33-95EABAF3E235}" destId="{329A7794-D4EC-49FF-9CBD-2FE866933F04}" srcOrd="7" destOrd="0" presId="urn:microsoft.com/office/officeart/2005/8/layout/process5"/>
    <dgm:cxn modelId="{FF4E8F07-6517-4BE5-B5B7-9610E76A1A22}" type="presParOf" srcId="{329A7794-D4EC-49FF-9CBD-2FE866933F04}" destId="{2EF1BB3C-4250-4BA2-A231-387DB15FA0A7}" srcOrd="0" destOrd="0" presId="urn:microsoft.com/office/officeart/2005/8/layout/process5"/>
    <dgm:cxn modelId="{34D7DF21-80F9-43D9-930F-4388D75F8ADA}" type="presParOf" srcId="{98B5DBE1-3DB2-4CD5-9E33-95EABAF3E235}" destId="{0BB87C57-08EC-4A0C-B7A5-6A8F8E34391D}" srcOrd="8" destOrd="0" presId="urn:microsoft.com/office/officeart/2005/8/layout/process5"/>
    <dgm:cxn modelId="{E28AFF2C-68AB-47B7-B392-3CFBE46A3C03}" type="presParOf" srcId="{98B5DBE1-3DB2-4CD5-9E33-95EABAF3E235}" destId="{D707EE50-2D95-4DE1-84E3-A20461800A87}" srcOrd="9" destOrd="0" presId="urn:microsoft.com/office/officeart/2005/8/layout/process5"/>
    <dgm:cxn modelId="{8D74DAB1-74C7-49C8-BB17-C8273DC5F4C5}" type="presParOf" srcId="{D707EE50-2D95-4DE1-84E3-A20461800A87}" destId="{9166EFC8-FBB3-41E6-9499-4CEF5855B558}" srcOrd="0" destOrd="0" presId="urn:microsoft.com/office/officeart/2005/8/layout/process5"/>
    <dgm:cxn modelId="{8046EFD8-83E3-4282-887D-FE079CA2483D}" type="presParOf" srcId="{98B5DBE1-3DB2-4CD5-9E33-95EABAF3E235}" destId="{D430FFEB-9180-4F88-AA6E-160F93259A59}" srcOrd="10" destOrd="0" presId="urn:microsoft.com/office/officeart/2005/8/layout/process5"/>
    <dgm:cxn modelId="{8E8A5C26-F4E2-4AF2-B069-54A9B891DAD8}" type="presParOf" srcId="{98B5DBE1-3DB2-4CD5-9E33-95EABAF3E235}" destId="{B784908D-16B7-49A1-99A2-97BD27CD0131}" srcOrd="11" destOrd="0" presId="urn:microsoft.com/office/officeart/2005/8/layout/process5"/>
    <dgm:cxn modelId="{7D1887DF-7373-420B-B48B-EF7595F828A5}" type="presParOf" srcId="{B784908D-16B7-49A1-99A2-97BD27CD0131}" destId="{3D21185D-9BEA-4BE1-9BE8-D707AF6B5920}" srcOrd="0" destOrd="0" presId="urn:microsoft.com/office/officeart/2005/8/layout/process5"/>
    <dgm:cxn modelId="{B97E7AF8-10B2-4CA3-AEBE-F4E113438EF4}" type="presParOf" srcId="{98B5DBE1-3DB2-4CD5-9E33-95EABAF3E235}" destId="{9DF19C6C-14D5-478C-A035-5520B20C4760}" srcOrd="12" destOrd="0" presId="urn:microsoft.com/office/officeart/2005/8/layout/process5"/>
    <dgm:cxn modelId="{3F2E2A2A-9C2D-4554-892C-A11189AFEDE5}" type="presParOf" srcId="{98B5DBE1-3DB2-4CD5-9E33-95EABAF3E235}" destId="{12CE8484-C5D4-4FF0-B751-6FA5294A070C}" srcOrd="13" destOrd="0" presId="urn:microsoft.com/office/officeart/2005/8/layout/process5"/>
    <dgm:cxn modelId="{D69E6D4C-0D20-453C-97EC-0F4B2F707CA4}" type="presParOf" srcId="{12CE8484-C5D4-4FF0-B751-6FA5294A070C}" destId="{E49EB991-EE2F-42C2-90AD-ECB16CA5BC97}" srcOrd="0" destOrd="0" presId="urn:microsoft.com/office/officeart/2005/8/layout/process5"/>
    <dgm:cxn modelId="{A2135954-9236-40C8-B542-D5183B052946}" type="presParOf" srcId="{98B5DBE1-3DB2-4CD5-9E33-95EABAF3E235}" destId="{DD7863AF-E4BC-4619-A7AE-F4AFAA5D29A4}" srcOrd="14" destOrd="0" presId="urn:microsoft.com/office/officeart/2005/8/layout/process5"/>
    <dgm:cxn modelId="{8C9F4F3D-A61E-4F53-AC65-D1FF32C22852}" type="presParOf" srcId="{98B5DBE1-3DB2-4CD5-9E33-95EABAF3E235}" destId="{89CD3118-5B95-4E0F-971A-09F202002ED1}" srcOrd="15" destOrd="0" presId="urn:microsoft.com/office/officeart/2005/8/layout/process5"/>
    <dgm:cxn modelId="{960D045D-134E-4F24-AB91-924243F04E90}" type="presParOf" srcId="{89CD3118-5B95-4E0F-971A-09F202002ED1}" destId="{2B6767F1-70FC-4E3D-AA6A-F4F7A1082CA1}" srcOrd="0" destOrd="0" presId="urn:microsoft.com/office/officeart/2005/8/layout/process5"/>
    <dgm:cxn modelId="{C64CA99D-BC0C-4B57-82DB-A9549CFA6E70}" type="presParOf" srcId="{98B5DBE1-3DB2-4CD5-9E33-95EABAF3E235}" destId="{2C52CF9B-C2D4-4D40-80C8-7DB2437FD6D4}" srcOrd="16" destOrd="0" presId="urn:microsoft.com/office/officeart/2005/8/layout/process5"/>
    <dgm:cxn modelId="{BEECC875-9B6D-4CE9-B3D0-563324CE009F}" type="presParOf" srcId="{98B5DBE1-3DB2-4CD5-9E33-95EABAF3E235}" destId="{A4936525-C2EF-4145-8379-8B6AC4320E78}" srcOrd="17" destOrd="0" presId="urn:microsoft.com/office/officeart/2005/8/layout/process5"/>
    <dgm:cxn modelId="{9FE57722-19C1-455A-B4BE-7878B39A4440}" type="presParOf" srcId="{A4936525-C2EF-4145-8379-8B6AC4320E78}" destId="{0F3C1B3A-4661-45B4-8F09-4C6FF7B82583}" srcOrd="0" destOrd="0" presId="urn:microsoft.com/office/officeart/2005/8/layout/process5"/>
    <dgm:cxn modelId="{CF12A3EC-2E3B-4CD6-896E-6BC731AEFC7F}" type="presParOf" srcId="{98B5DBE1-3DB2-4CD5-9E33-95EABAF3E235}" destId="{BAC54179-318B-4768-9CDD-2F1B4D447B24}" srcOrd="18" destOrd="0" presId="urn:microsoft.com/office/officeart/2005/8/layout/process5"/>
    <dgm:cxn modelId="{B381F073-A5D3-4533-8FD4-194ECD5E27CF}" type="presParOf" srcId="{98B5DBE1-3DB2-4CD5-9E33-95EABAF3E235}" destId="{7BAFFF73-ECEC-4055-AFD3-C158CF8772BC}" srcOrd="19" destOrd="0" presId="urn:microsoft.com/office/officeart/2005/8/layout/process5"/>
    <dgm:cxn modelId="{C0C8BB48-AD43-4ADB-BB23-3806C3497AE2}" type="presParOf" srcId="{7BAFFF73-ECEC-4055-AFD3-C158CF8772BC}" destId="{838A429B-0F7F-4408-8928-E7486A1707CC}" srcOrd="0" destOrd="0" presId="urn:microsoft.com/office/officeart/2005/8/layout/process5"/>
    <dgm:cxn modelId="{DCC214E1-22CE-4DA1-A1A5-43458DEBE81B}" type="presParOf" srcId="{98B5DBE1-3DB2-4CD5-9E33-95EABAF3E235}" destId="{A06EBBB6-BEF9-42D5-B747-CCE9ED6066BF}" srcOrd="20" destOrd="0" presId="urn:microsoft.com/office/officeart/2005/8/layout/process5"/>
    <dgm:cxn modelId="{62C83084-2AEC-4055-8B36-AA46691B2A9E}" type="presParOf" srcId="{98B5DBE1-3DB2-4CD5-9E33-95EABAF3E235}" destId="{A6DC059E-F19A-4619-A7C1-8B26598BB91E}" srcOrd="21" destOrd="0" presId="urn:microsoft.com/office/officeart/2005/8/layout/process5"/>
    <dgm:cxn modelId="{50D2BDF0-040F-48F5-AC62-3FEFD29748A1}" type="presParOf" srcId="{A6DC059E-F19A-4619-A7C1-8B26598BB91E}" destId="{E7BF81FA-B998-4DE2-BA3A-DBA31894CCF0}" srcOrd="0" destOrd="0" presId="urn:microsoft.com/office/officeart/2005/8/layout/process5"/>
    <dgm:cxn modelId="{4FC3B59C-B025-4E05-9B8F-787F23E58A48}" type="presParOf" srcId="{98B5DBE1-3DB2-4CD5-9E33-95EABAF3E235}" destId="{D715CC8E-6156-4DF3-8B33-82CAB70E9AD2}" srcOrd="2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5499688" y="-842485"/>
          <a:ext cx="6551748" cy="6551748"/>
        </a:xfrm>
        <a:prstGeom prst="blockArc">
          <a:avLst>
            <a:gd name="adj1" fmla="val 18900000"/>
            <a:gd name="adj2" fmla="val 2700000"/>
            <a:gd name="adj3" fmla="val 33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341404" y="221243"/>
          <a:ext cx="6807223" cy="442292"/>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1070" tIns="50800" rIns="50800" bIns="50800" numCol="1" spcCol="1270" anchor="ctr" anchorCtr="0">
          <a:noAutofit/>
        </a:bodyPr>
        <a:lstStyle/>
        <a:p>
          <a:pPr marL="0" lvl="0" indent="0" algn="l" defTabSz="889000">
            <a:lnSpc>
              <a:spcPct val="100000"/>
            </a:lnSpc>
            <a:spcBef>
              <a:spcPct val="0"/>
            </a:spcBef>
            <a:spcAft>
              <a:spcPct val="35000"/>
            </a:spcAft>
            <a:buNone/>
          </a:pPr>
          <a:r>
            <a:rPr lang="en-US" sz="2000" kern="1200" dirty="0"/>
            <a:t>INTRODUCTION</a:t>
          </a:r>
        </a:p>
      </dsp:txBody>
      <dsp:txXfrm>
        <a:off x="341404" y="221243"/>
        <a:ext cx="6807223" cy="442292"/>
      </dsp:txXfrm>
    </dsp:sp>
    <dsp:sp modelId="{07CB3071-D555-47DA-A36A-69EB91531FD8}">
      <dsp:nvSpPr>
        <dsp:cNvPr id="0" name=""/>
        <dsp:cNvSpPr/>
      </dsp:nvSpPr>
      <dsp:spPr>
        <a:xfrm>
          <a:off x="64971" y="165957"/>
          <a:ext cx="552865" cy="55286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BAA4D34-84D3-4AF0-8537-93D13D745BDF}">
      <dsp:nvSpPr>
        <dsp:cNvPr id="0" name=""/>
        <dsp:cNvSpPr/>
      </dsp:nvSpPr>
      <dsp:spPr>
        <a:xfrm>
          <a:off x="741940" y="885072"/>
          <a:ext cx="6406687" cy="442292"/>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1070" tIns="50800" rIns="50800" bIns="50800" numCol="1" spcCol="1270" anchor="ctr" anchorCtr="0">
          <a:noAutofit/>
        </a:bodyPr>
        <a:lstStyle/>
        <a:p>
          <a:pPr marL="0" lvl="0" indent="0" algn="l" defTabSz="889000">
            <a:lnSpc>
              <a:spcPct val="100000"/>
            </a:lnSpc>
            <a:spcBef>
              <a:spcPct val="0"/>
            </a:spcBef>
            <a:spcAft>
              <a:spcPct val="35000"/>
            </a:spcAft>
            <a:buNone/>
          </a:pPr>
          <a:r>
            <a:rPr lang="en-US" sz="2000" kern="1200" dirty="0"/>
            <a:t>LITERATURE SURVEY</a:t>
          </a:r>
        </a:p>
      </dsp:txBody>
      <dsp:txXfrm>
        <a:off x="741940" y="885072"/>
        <a:ext cx="6406687" cy="442292"/>
      </dsp:txXfrm>
    </dsp:sp>
    <dsp:sp modelId="{AD3B00EF-B2A0-4BC3-8A3D-F05400496496}">
      <dsp:nvSpPr>
        <dsp:cNvPr id="0" name=""/>
        <dsp:cNvSpPr/>
      </dsp:nvSpPr>
      <dsp:spPr>
        <a:xfrm>
          <a:off x="465507" y="829785"/>
          <a:ext cx="552865" cy="55286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FB7917E-3D70-4619-B7D8-E3EAED30F3DD}">
      <dsp:nvSpPr>
        <dsp:cNvPr id="0" name=""/>
        <dsp:cNvSpPr/>
      </dsp:nvSpPr>
      <dsp:spPr>
        <a:xfrm>
          <a:off x="961431" y="1548413"/>
          <a:ext cx="6187195" cy="442292"/>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1070" tIns="50800" rIns="50800" bIns="50800" numCol="1" spcCol="1270" anchor="ctr" anchorCtr="0">
          <a:noAutofit/>
        </a:bodyPr>
        <a:lstStyle/>
        <a:p>
          <a:pPr marL="0" lvl="0" indent="0" algn="l" defTabSz="889000">
            <a:lnSpc>
              <a:spcPct val="100000"/>
            </a:lnSpc>
            <a:spcBef>
              <a:spcPct val="0"/>
            </a:spcBef>
            <a:spcAft>
              <a:spcPct val="35000"/>
            </a:spcAft>
            <a:buNone/>
          </a:pPr>
          <a:r>
            <a:rPr lang="en-US" sz="2000" kern="1200" dirty="0"/>
            <a:t>PROPOSED SYSTEM</a:t>
          </a:r>
        </a:p>
      </dsp:txBody>
      <dsp:txXfrm>
        <a:off x="961431" y="1548413"/>
        <a:ext cx="6187195" cy="442292"/>
      </dsp:txXfrm>
    </dsp:sp>
    <dsp:sp modelId="{C7FF301E-C766-4BBB-B8CD-0B5B96E05FDD}">
      <dsp:nvSpPr>
        <dsp:cNvPr id="0" name=""/>
        <dsp:cNvSpPr/>
      </dsp:nvSpPr>
      <dsp:spPr>
        <a:xfrm>
          <a:off x="684998" y="1493127"/>
          <a:ext cx="552865" cy="55286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5F0763D-57FE-43A1-A6E6-0F916E9D92BE}">
      <dsp:nvSpPr>
        <dsp:cNvPr id="0" name=""/>
        <dsp:cNvSpPr/>
      </dsp:nvSpPr>
      <dsp:spPr>
        <a:xfrm>
          <a:off x="1031513" y="2212242"/>
          <a:ext cx="6117114" cy="442292"/>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1070" tIns="50800" rIns="50800" bIns="50800" numCol="1" spcCol="1270" anchor="ctr" anchorCtr="0">
          <a:noAutofit/>
        </a:bodyPr>
        <a:lstStyle/>
        <a:p>
          <a:pPr marL="0" lvl="0" indent="0" algn="l" defTabSz="889000">
            <a:lnSpc>
              <a:spcPct val="100000"/>
            </a:lnSpc>
            <a:spcBef>
              <a:spcPct val="0"/>
            </a:spcBef>
            <a:spcAft>
              <a:spcPct val="35000"/>
            </a:spcAft>
            <a:buNone/>
          </a:pPr>
          <a:r>
            <a:rPr lang="en-US" sz="2000" kern="1200" dirty="0"/>
            <a:t>FLOW CHART</a:t>
          </a:r>
        </a:p>
      </dsp:txBody>
      <dsp:txXfrm>
        <a:off x="1031513" y="2212242"/>
        <a:ext cx="6117114" cy="442292"/>
      </dsp:txXfrm>
    </dsp:sp>
    <dsp:sp modelId="{6E90EE9B-3117-4738-912B-6C8FEF0894B3}">
      <dsp:nvSpPr>
        <dsp:cNvPr id="0" name=""/>
        <dsp:cNvSpPr/>
      </dsp:nvSpPr>
      <dsp:spPr>
        <a:xfrm>
          <a:off x="755080" y="2156955"/>
          <a:ext cx="552865" cy="55286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D896258-DA98-432B-B6E4-9D38D8995906}">
      <dsp:nvSpPr>
        <dsp:cNvPr id="0" name=""/>
        <dsp:cNvSpPr/>
      </dsp:nvSpPr>
      <dsp:spPr>
        <a:xfrm>
          <a:off x="961431" y="2876070"/>
          <a:ext cx="6187195" cy="442292"/>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1070" tIns="50800" rIns="50800" bIns="50800" numCol="1" spcCol="1270" anchor="ctr" anchorCtr="0">
          <a:noAutofit/>
        </a:bodyPr>
        <a:lstStyle/>
        <a:p>
          <a:pPr marL="0" lvl="0" indent="0" algn="l" defTabSz="889000">
            <a:lnSpc>
              <a:spcPct val="100000"/>
            </a:lnSpc>
            <a:spcBef>
              <a:spcPct val="0"/>
            </a:spcBef>
            <a:spcAft>
              <a:spcPct val="35000"/>
            </a:spcAft>
            <a:buNone/>
          </a:pPr>
          <a:r>
            <a:rPr lang="en-US" sz="2000" kern="1200" dirty="0"/>
            <a:t>SOFTWARE AND LIBRARY USED</a:t>
          </a:r>
        </a:p>
      </dsp:txBody>
      <dsp:txXfrm>
        <a:off x="961431" y="2876070"/>
        <a:ext cx="6187195" cy="442292"/>
      </dsp:txXfrm>
    </dsp:sp>
    <dsp:sp modelId="{F68C558E-0CF1-49CD-9CC1-E195517B55EA}">
      <dsp:nvSpPr>
        <dsp:cNvPr id="0" name=""/>
        <dsp:cNvSpPr/>
      </dsp:nvSpPr>
      <dsp:spPr>
        <a:xfrm>
          <a:off x="684998" y="2820783"/>
          <a:ext cx="552865" cy="55286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53E18F3-C9EF-477B-B3A9-582590FF0BC9}">
      <dsp:nvSpPr>
        <dsp:cNvPr id="0" name=""/>
        <dsp:cNvSpPr/>
      </dsp:nvSpPr>
      <dsp:spPr>
        <a:xfrm>
          <a:off x="741940" y="3539412"/>
          <a:ext cx="6406687" cy="442292"/>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1070" tIns="50800" rIns="50800" bIns="50800" numCol="1" spcCol="1270" anchor="ctr" anchorCtr="0">
          <a:noAutofit/>
        </a:bodyPr>
        <a:lstStyle/>
        <a:p>
          <a:pPr marL="0" lvl="0" indent="0" algn="l" defTabSz="889000">
            <a:lnSpc>
              <a:spcPct val="100000"/>
            </a:lnSpc>
            <a:spcBef>
              <a:spcPct val="0"/>
            </a:spcBef>
            <a:spcAft>
              <a:spcPct val="35000"/>
            </a:spcAft>
            <a:buNone/>
          </a:pPr>
          <a:r>
            <a:rPr lang="en-US" sz="2000" kern="1200" dirty="0"/>
            <a:t>WORKING MODEL</a:t>
          </a:r>
        </a:p>
      </dsp:txBody>
      <dsp:txXfrm>
        <a:off x="741940" y="3539412"/>
        <a:ext cx="6406687" cy="442292"/>
      </dsp:txXfrm>
    </dsp:sp>
    <dsp:sp modelId="{11E33E9F-1EFF-47FE-9CF9-65C42A4EC8B2}">
      <dsp:nvSpPr>
        <dsp:cNvPr id="0" name=""/>
        <dsp:cNvSpPr/>
      </dsp:nvSpPr>
      <dsp:spPr>
        <a:xfrm>
          <a:off x="465507" y="3484125"/>
          <a:ext cx="552865" cy="55286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C9F68C0-96D9-4CF7-B521-56DC3026A4CF}">
      <dsp:nvSpPr>
        <dsp:cNvPr id="0" name=""/>
        <dsp:cNvSpPr/>
      </dsp:nvSpPr>
      <dsp:spPr>
        <a:xfrm>
          <a:off x="341404" y="4203240"/>
          <a:ext cx="6807223" cy="442292"/>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1070" tIns="50800" rIns="50800" bIns="50800" numCol="1" spcCol="1270" anchor="ctr" anchorCtr="0">
          <a:noAutofit/>
        </a:bodyPr>
        <a:lstStyle/>
        <a:p>
          <a:pPr marL="0" lvl="0" indent="0" algn="l" defTabSz="889000">
            <a:lnSpc>
              <a:spcPct val="100000"/>
            </a:lnSpc>
            <a:spcBef>
              <a:spcPct val="0"/>
            </a:spcBef>
            <a:spcAft>
              <a:spcPct val="35000"/>
            </a:spcAft>
            <a:buNone/>
          </a:pPr>
          <a:r>
            <a:rPr lang="en-US" sz="2000" kern="1200" dirty="0"/>
            <a:t>FUTURE SCOPE</a:t>
          </a:r>
        </a:p>
      </dsp:txBody>
      <dsp:txXfrm>
        <a:off x="341404" y="4203240"/>
        <a:ext cx="6807223" cy="442292"/>
      </dsp:txXfrm>
    </dsp:sp>
    <dsp:sp modelId="{2E7AB802-AB38-4B23-A15E-EE027D358DCE}">
      <dsp:nvSpPr>
        <dsp:cNvPr id="0" name=""/>
        <dsp:cNvSpPr/>
      </dsp:nvSpPr>
      <dsp:spPr>
        <a:xfrm>
          <a:off x="64971" y="4147954"/>
          <a:ext cx="552865" cy="55286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879CE-C3E0-42ED-A00F-34B8628169B0}">
      <dsp:nvSpPr>
        <dsp:cNvPr id="0" name=""/>
        <dsp:cNvSpPr/>
      </dsp:nvSpPr>
      <dsp:spPr>
        <a:xfrm>
          <a:off x="907393" y="2788"/>
          <a:ext cx="1820846" cy="1092508"/>
        </a:xfrm>
        <a:prstGeom prst="roundRect">
          <a:avLst>
            <a:gd name="adj" fmla="val 10000"/>
          </a:avLst>
        </a:prstGeom>
        <a:solidFill>
          <a:schemeClr val="accent1">
            <a:shade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Start And Run DataBase.py</a:t>
          </a:r>
          <a:endParaRPr lang="en-IN" sz="1800" kern="1200" dirty="0"/>
        </a:p>
      </dsp:txBody>
      <dsp:txXfrm>
        <a:off x="939391" y="34786"/>
        <a:ext cx="1756850" cy="1028512"/>
      </dsp:txXfrm>
    </dsp:sp>
    <dsp:sp modelId="{A5374687-3959-4640-93B4-10C0EC20BEB2}">
      <dsp:nvSpPr>
        <dsp:cNvPr id="0" name=""/>
        <dsp:cNvSpPr/>
      </dsp:nvSpPr>
      <dsp:spPr>
        <a:xfrm>
          <a:off x="2888474" y="323257"/>
          <a:ext cx="386019" cy="451570"/>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2888474" y="413571"/>
        <a:ext cx="270213" cy="270942"/>
      </dsp:txXfrm>
    </dsp:sp>
    <dsp:sp modelId="{67A70F96-E809-480A-AAA4-D176E855CDFA}">
      <dsp:nvSpPr>
        <dsp:cNvPr id="0" name=""/>
        <dsp:cNvSpPr/>
      </dsp:nvSpPr>
      <dsp:spPr>
        <a:xfrm>
          <a:off x="3456579" y="2788"/>
          <a:ext cx="1820846" cy="1092508"/>
        </a:xfrm>
        <a:prstGeom prst="roundRect">
          <a:avLst>
            <a:gd name="adj" fmla="val 10000"/>
          </a:avLst>
        </a:prstGeom>
        <a:solidFill>
          <a:schemeClr val="accent1">
            <a:shade val="50000"/>
            <a:hueOff val="81008"/>
            <a:satOff val="-9172"/>
            <a:lumOff val="932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Input Images via Folder</a:t>
          </a:r>
          <a:endParaRPr lang="en-IN" sz="1800" kern="1200" dirty="0"/>
        </a:p>
      </dsp:txBody>
      <dsp:txXfrm>
        <a:off x="3488577" y="34786"/>
        <a:ext cx="1756850" cy="1028512"/>
      </dsp:txXfrm>
    </dsp:sp>
    <dsp:sp modelId="{012FB015-8B14-46DB-873D-3D9F4BBC8256}">
      <dsp:nvSpPr>
        <dsp:cNvPr id="0" name=""/>
        <dsp:cNvSpPr/>
      </dsp:nvSpPr>
      <dsp:spPr>
        <a:xfrm>
          <a:off x="5437660" y="323257"/>
          <a:ext cx="386019" cy="451570"/>
        </a:xfrm>
        <a:prstGeom prst="rightArrow">
          <a:avLst>
            <a:gd name="adj1" fmla="val 60000"/>
            <a:gd name="adj2" fmla="val 50000"/>
          </a:avLst>
        </a:prstGeom>
        <a:solidFill>
          <a:schemeClr val="accent1">
            <a:shade val="90000"/>
            <a:hueOff val="88845"/>
            <a:satOff val="-9278"/>
            <a:lumOff val="962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5437660" y="413571"/>
        <a:ext cx="270213" cy="270942"/>
      </dsp:txXfrm>
    </dsp:sp>
    <dsp:sp modelId="{09926144-D3D7-4035-9E27-C9F89BD47507}">
      <dsp:nvSpPr>
        <dsp:cNvPr id="0" name=""/>
        <dsp:cNvSpPr/>
      </dsp:nvSpPr>
      <dsp:spPr>
        <a:xfrm>
          <a:off x="6005764" y="2788"/>
          <a:ext cx="1820846" cy="1092508"/>
        </a:xfrm>
        <a:prstGeom prst="roundRect">
          <a:avLst>
            <a:gd name="adj" fmla="val 10000"/>
          </a:avLst>
        </a:prstGeom>
        <a:solidFill>
          <a:schemeClr val="accent1">
            <a:shade val="50000"/>
            <a:hueOff val="162017"/>
            <a:satOff val="-18344"/>
            <a:lumOff val="1865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CSV File is Made and Run Face detection.py </a:t>
          </a:r>
          <a:endParaRPr lang="en-IN" sz="1800" kern="1200" dirty="0"/>
        </a:p>
      </dsp:txBody>
      <dsp:txXfrm>
        <a:off x="6037762" y="34786"/>
        <a:ext cx="1756850" cy="1028512"/>
      </dsp:txXfrm>
    </dsp:sp>
    <dsp:sp modelId="{2BE24D9C-97A9-4157-8BB5-7EF4A5568E38}">
      <dsp:nvSpPr>
        <dsp:cNvPr id="0" name=""/>
        <dsp:cNvSpPr/>
      </dsp:nvSpPr>
      <dsp:spPr>
        <a:xfrm>
          <a:off x="7986846" y="323257"/>
          <a:ext cx="386019" cy="451570"/>
        </a:xfrm>
        <a:prstGeom prst="rightArrow">
          <a:avLst>
            <a:gd name="adj1" fmla="val 60000"/>
            <a:gd name="adj2" fmla="val 50000"/>
          </a:avLst>
        </a:prstGeom>
        <a:solidFill>
          <a:schemeClr val="accent1">
            <a:shade val="90000"/>
            <a:hueOff val="177689"/>
            <a:satOff val="-18556"/>
            <a:lumOff val="1924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7986846" y="413571"/>
        <a:ext cx="270213" cy="270942"/>
      </dsp:txXfrm>
    </dsp:sp>
    <dsp:sp modelId="{33357499-B8ED-431C-B50A-38CABBDFED9F}">
      <dsp:nvSpPr>
        <dsp:cNvPr id="0" name=""/>
        <dsp:cNvSpPr/>
      </dsp:nvSpPr>
      <dsp:spPr>
        <a:xfrm>
          <a:off x="8554950" y="2788"/>
          <a:ext cx="1820846" cy="1092508"/>
        </a:xfrm>
        <a:prstGeom prst="roundRect">
          <a:avLst>
            <a:gd name="adj" fmla="val 10000"/>
          </a:avLst>
        </a:prstGeom>
        <a:solidFill>
          <a:schemeClr val="accent1">
            <a:shade val="50000"/>
            <a:hueOff val="243025"/>
            <a:satOff val="-27516"/>
            <a:lumOff val="2798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Face Detection in Images</a:t>
          </a:r>
          <a:endParaRPr lang="en-IN" sz="1800" kern="1200" dirty="0"/>
        </a:p>
      </dsp:txBody>
      <dsp:txXfrm>
        <a:off x="8586948" y="34786"/>
        <a:ext cx="1756850" cy="1028512"/>
      </dsp:txXfrm>
    </dsp:sp>
    <dsp:sp modelId="{329A7794-D4EC-49FF-9CBD-2FE866933F04}">
      <dsp:nvSpPr>
        <dsp:cNvPr id="0" name=""/>
        <dsp:cNvSpPr/>
      </dsp:nvSpPr>
      <dsp:spPr>
        <a:xfrm rot="5400000">
          <a:off x="9272364" y="1222756"/>
          <a:ext cx="386019" cy="451570"/>
        </a:xfrm>
        <a:prstGeom prst="rightArrow">
          <a:avLst>
            <a:gd name="adj1" fmla="val 60000"/>
            <a:gd name="adj2" fmla="val 50000"/>
          </a:avLst>
        </a:prstGeom>
        <a:solidFill>
          <a:schemeClr val="accent1">
            <a:shade val="90000"/>
            <a:hueOff val="266534"/>
            <a:satOff val="-27835"/>
            <a:lumOff val="2886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5400000">
        <a:off x="9329903" y="1255531"/>
        <a:ext cx="270942" cy="270213"/>
      </dsp:txXfrm>
    </dsp:sp>
    <dsp:sp modelId="{0BB87C57-08EC-4A0C-B7A5-6A8F8E34391D}">
      <dsp:nvSpPr>
        <dsp:cNvPr id="0" name=""/>
        <dsp:cNvSpPr/>
      </dsp:nvSpPr>
      <dsp:spPr>
        <a:xfrm>
          <a:off x="8554950" y="1823635"/>
          <a:ext cx="1820846" cy="1092508"/>
        </a:xfrm>
        <a:prstGeom prst="roundRect">
          <a:avLst>
            <a:gd name="adj" fmla="val 10000"/>
          </a:avLst>
        </a:prstGeom>
        <a:solidFill>
          <a:schemeClr val="accent1">
            <a:shade val="50000"/>
            <a:hueOff val="324034"/>
            <a:satOff val="-36689"/>
            <a:lumOff val="3731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Camera is Started</a:t>
          </a:r>
          <a:endParaRPr lang="en-IN" sz="1800" kern="1200" dirty="0"/>
        </a:p>
      </dsp:txBody>
      <dsp:txXfrm>
        <a:off x="8586948" y="1855633"/>
        <a:ext cx="1756850" cy="1028512"/>
      </dsp:txXfrm>
    </dsp:sp>
    <dsp:sp modelId="{D707EE50-2D95-4DE1-84E3-A20461800A87}">
      <dsp:nvSpPr>
        <dsp:cNvPr id="0" name=""/>
        <dsp:cNvSpPr/>
      </dsp:nvSpPr>
      <dsp:spPr>
        <a:xfrm rot="10800000">
          <a:off x="8008696" y="2144104"/>
          <a:ext cx="386019" cy="451570"/>
        </a:xfrm>
        <a:prstGeom prst="rightArrow">
          <a:avLst>
            <a:gd name="adj1" fmla="val 60000"/>
            <a:gd name="adj2" fmla="val 50000"/>
          </a:avLst>
        </a:prstGeom>
        <a:solidFill>
          <a:schemeClr val="accent1">
            <a:shade val="90000"/>
            <a:hueOff val="355378"/>
            <a:satOff val="-37113"/>
            <a:lumOff val="3848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10800000">
        <a:off x="8124502" y="2234418"/>
        <a:ext cx="270213" cy="270942"/>
      </dsp:txXfrm>
    </dsp:sp>
    <dsp:sp modelId="{D430FFEB-9180-4F88-AA6E-160F93259A59}">
      <dsp:nvSpPr>
        <dsp:cNvPr id="0" name=""/>
        <dsp:cNvSpPr/>
      </dsp:nvSpPr>
      <dsp:spPr>
        <a:xfrm>
          <a:off x="6005764" y="1823635"/>
          <a:ext cx="1820846" cy="1092508"/>
        </a:xfrm>
        <a:prstGeom prst="roundRect">
          <a:avLst>
            <a:gd name="adj" fmla="val 10000"/>
          </a:avLst>
        </a:prstGeom>
        <a:solidFill>
          <a:schemeClr val="accent1">
            <a:shade val="50000"/>
            <a:hueOff val="405042"/>
            <a:satOff val="-45861"/>
            <a:lumOff val="4663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Face is Detected in Camera</a:t>
          </a:r>
          <a:endParaRPr lang="en-IN" sz="1800" kern="1200" dirty="0"/>
        </a:p>
      </dsp:txBody>
      <dsp:txXfrm>
        <a:off x="6037762" y="1855633"/>
        <a:ext cx="1756850" cy="1028512"/>
      </dsp:txXfrm>
    </dsp:sp>
    <dsp:sp modelId="{B784908D-16B7-49A1-99A2-97BD27CD0131}">
      <dsp:nvSpPr>
        <dsp:cNvPr id="0" name=""/>
        <dsp:cNvSpPr/>
      </dsp:nvSpPr>
      <dsp:spPr>
        <a:xfrm rot="10800000">
          <a:off x="5459510" y="2144104"/>
          <a:ext cx="386019" cy="451570"/>
        </a:xfrm>
        <a:prstGeom prst="rightArrow">
          <a:avLst>
            <a:gd name="adj1" fmla="val 60000"/>
            <a:gd name="adj2" fmla="val 50000"/>
          </a:avLst>
        </a:prstGeom>
        <a:solidFill>
          <a:schemeClr val="accent1">
            <a:shade val="90000"/>
            <a:hueOff val="444223"/>
            <a:satOff val="-46391"/>
            <a:lumOff val="4810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10800000">
        <a:off x="5575316" y="2234418"/>
        <a:ext cx="270213" cy="270942"/>
      </dsp:txXfrm>
    </dsp:sp>
    <dsp:sp modelId="{9DF19C6C-14D5-478C-A035-5520B20C4760}">
      <dsp:nvSpPr>
        <dsp:cNvPr id="0" name=""/>
        <dsp:cNvSpPr/>
      </dsp:nvSpPr>
      <dsp:spPr>
        <a:xfrm>
          <a:off x="3456579" y="1823635"/>
          <a:ext cx="1820846" cy="1092508"/>
        </a:xfrm>
        <a:prstGeom prst="roundRect">
          <a:avLst>
            <a:gd name="adj" fmla="val 10000"/>
          </a:avLst>
        </a:prstGeom>
        <a:solidFill>
          <a:schemeClr val="accent1">
            <a:shade val="50000"/>
            <a:hueOff val="486051"/>
            <a:satOff val="-55033"/>
            <a:lumOff val="5596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Face is Recognized via file</a:t>
          </a:r>
          <a:endParaRPr lang="en-IN" sz="1800" kern="1200" dirty="0"/>
        </a:p>
      </dsp:txBody>
      <dsp:txXfrm>
        <a:off x="3488577" y="1855633"/>
        <a:ext cx="1756850" cy="1028512"/>
      </dsp:txXfrm>
    </dsp:sp>
    <dsp:sp modelId="{12CE8484-C5D4-4FF0-B751-6FA5294A070C}">
      <dsp:nvSpPr>
        <dsp:cNvPr id="0" name=""/>
        <dsp:cNvSpPr/>
      </dsp:nvSpPr>
      <dsp:spPr>
        <a:xfrm rot="10800000">
          <a:off x="2910325" y="2144104"/>
          <a:ext cx="386019" cy="451570"/>
        </a:xfrm>
        <a:prstGeom prst="rightArrow">
          <a:avLst>
            <a:gd name="adj1" fmla="val 60000"/>
            <a:gd name="adj2" fmla="val 50000"/>
          </a:avLst>
        </a:prstGeom>
        <a:solidFill>
          <a:schemeClr val="accent1">
            <a:shade val="90000"/>
            <a:hueOff val="444223"/>
            <a:satOff val="-46391"/>
            <a:lumOff val="4810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10800000">
        <a:off x="3026131" y="2234418"/>
        <a:ext cx="270213" cy="270942"/>
      </dsp:txXfrm>
    </dsp:sp>
    <dsp:sp modelId="{DD7863AF-E4BC-4619-A7AE-F4AFAA5D29A4}">
      <dsp:nvSpPr>
        <dsp:cNvPr id="0" name=""/>
        <dsp:cNvSpPr/>
      </dsp:nvSpPr>
      <dsp:spPr>
        <a:xfrm>
          <a:off x="907393" y="1823635"/>
          <a:ext cx="1820846" cy="1092508"/>
        </a:xfrm>
        <a:prstGeom prst="roundRect">
          <a:avLst>
            <a:gd name="adj" fmla="val 10000"/>
          </a:avLst>
        </a:prstGeom>
        <a:solidFill>
          <a:schemeClr val="accent1">
            <a:shade val="50000"/>
            <a:hueOff val="405042"/>
            <a:satOff val="-45861"/>
            <a:lumOff val="4663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Attendance is Record</a:t>
          </a:r>
          <a:endParaRPr lang="en-IN" sz="1800" kern="1200" dirty="0"/>
        </a:p>
      </dsp:txBody>
      <dsp:txXfrm>
        <a:off x="939391" y="1855633"/>
        <a:ext cx="1756850" cy="1028512"/>
      </dsp:txXfrm>
    </dsp:sp>
    <dsp:sp modelId="{89CD3118-5B95-4E0F-971A-09F202002ED1}">
      <dsp:nvSpPr>
        <dsp:cNvPr id="0" name=""/>
        <dsp:cNvSpPr/>
      </dsp:nvSpPr>
      <dsp:spPr>
        <a:xfrm rot="5400000">
          <a:off x="1624807" y="3043603"/>
          <a:ext cx="386019" cy="451570"/>
        </a:xfrm>
        <a:prstGeom prst="rightArrow">
          <a:avLst>
            <a:gd name="adj1" fmla="val 60000"/>
            <a:gd name="adj2" fmla="val 50000"/>
          </a:avLst>
        </a:prstGeom>
        <a:solidFill>
          <a:schemeClr val="accent1">
            <a:shade val="90000"/>
            <a:hueOff val="355378"/>
            <a:satOff val="-37113"/>
            <a:lumOff val="3848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5400000">
        <a:off x="1682346" y="3076378"/>
        <a:ext cx="270942" cy="270213"/>
      </dsp:txXfrm>
    </dsp:sp>
    <dsp:sp modelId="{2C52CF9B-C2D4-4D40-80C8-7DB2437FD6D4}">
      <dsp:nvSpPr>
        <dsp:cNvPr id="0" name=""/>
        <dsp:cNvSpPr/>
      </dsp:nvSpPr>
      <dsp:spPr>
        <a:xfrm>
          <a:off x="907393" y="3644482"/>
          <a:ext cx="1820846" cy="1092508"/>
        </a:xfrm>
        <a:prstGeom prst="roundRect">
          <a:avLst>
            <a:gd name="adj" fmla="val 10000"/>
          </a:avLst>
        </a:prstGeom>
        <a:solidFill>
          <a:schemeClr val="accent1">
            <a:shade val="50000"/>
            <a:hueOff val="324034"/>
            <a:satOff val="-36689"/>
            <a:lumOff val="3731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Display the Result</a:t>
          </a:r>
          <a:endParaRPr lang="en-IN" sz="1800" kern="1200" dirty="0"/>
        </a:p>
      </dsp:txBody>
      <dsp:txXfrm>
        <a:off x="939391" y="3676480"/>
        <a:ext cx="1756850" cy="1028512"/>
      </dsp:txXfrm>
    </dsp:sp>
    <dsp:sp modelId="{A4936525-C2EF-4145-8379-8B6AC4320E78}">
      <dsp:nvSpPr>
        <dsp:cNvPr id="0" name=""/>
        <dsp:cNvSpPr/>
      </dsp:nvSpPr>
      <dsp:spPr>
        <a:xfrm>
          <a:off x="2888474" y="3964951"/>
          <a:ext cx="386019" cy="451570"/>
        </a:xfrm>
        <a:prstGeom prst="rightArrow">
          <a:avLst>
            <a:gd name="adj1" fmla="val 60000"/>
            <a:gd name="adj2" fmla="val 50000"/>
          </a:avLst>
        </a:prstGeom>
        <a:solidFill>
          <a:schemeClr val="accent1">
            <a:shade val="90000"/>
            <a:hueOff val="266534"/>
            <a:satOff val="-27835"/>
            <a:lumOff val="2886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2888474" y="4055265"/>
        <a:ext cx="270213" cy="270942"/>
      </dsp:txXfrm>
    </dsp:sp>
    <dsp:sp modelId="{BAC54179-318B-4768-9CDD-2F1B4D447B24}">
      <dsp:nvSpPr>
        <dsp:cNvPr id="0" name=""/>
        <dsp:cNvSpPr/>
      </dsp:nvSpPr>
      <dsp:spPr>
        <a:xfrm>
          <a:off x="3456579" y="3644482"/>
          <a:ext cx="1820846" cy="1092508"/>
        </a:xfrm>
        <a:prstGeom prst="roundRect">
          <a:avLst>
            <a:gd name="adj" fmla="val 10000"/>
          </a:avLst>
        </a:prstGeom>
        <a:solidFill>
          <a:schemeClr val="accent1">
            <a:shade val="50000"/>
            <a:hueOff val="243025"/>
            <a:satOff val="-27516"/>
            <a:lumOff val="2798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Email is Sent </a:t>
          </a:r>
          <a:endParaRPr lang="en-IN" sz="1800" kern="1200" dirty="0"/>
        </a:p>
      </dsp:txBody>
      <dsp:txXfrm>
        <a:off x="3488577" y="3676480"/>
        <a:ext cx="1756850" cy="1028512"/>
      </dsp:txXfrm>
    </dsp:sp>
    <dsp:sp modelId="{7BAFFF73-ECEC-4055-AFD3-C158CF8772BC}">
      <dsp:nvSpPr>
        <dsp:cNvPr id="0" name=""/>
        <dsp:cNvSpPr/>
      </dsp:nvSpPr>
      <dsp:spPr>
        <a:xfrm>
          <a:off x="5437660" y="3964951"/>
          <a:ext cx="386019" cy="451570"/>
        </a:xfrm>
        <a:prstGeom prst="rightArrow">
          <a:avLst>
            <a:gd name="adj1" fmla="val 60000"/>
            <a:gd name="adj2" fmla="val 50000"/>
          </a:avLst>
        </a:prstGeom>
        <a:solidFill>
          <a:schemeClr val="accent1">
            <a:shade val="90000"/>
            <a:hueOff val="177689"/>
            <a:satOff val="-18556"/>
            <a:lumOff val="1924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5437660" y="4055265"/>
        <a:ext cx="270213" cy="270942"/>
      </dsp:txXfrm>
    </dsp:sp>
    <dsp:sp modelId="{A06EBBB6-BEF9-42D5-B747-CCE9ED6066BF}">
      <dsp:nvSpPr>
        <dsp:cNvPr id="0" name=""/>
        <dsp:cNvSpPr/>
      </dsp:nvSpPr>
      <dsp:spPr>
        <a:xfrm>
          <a:off x="6005764" y="3644482"/>
          <a:ext cx="1820846" cy="1092508"/>
        </a:xfrm>
        <a:prstGeom prst="roundRect">
          <a:avLst>
            <a:gd name="adj" fmla="val 10000"/>
          </a:avLst>
        </a:prstGeom>
        <a:solidFill>
          <a:schemeClr val="accent1">
            <a:shade val="50000"/>
            <a:hueOff val="162017"/>
            <a:satOff val="-18344"/>
            <a:lumOff val="1865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Email is Received</a:t>
          </a:r>
          <a:endParaRPr lang="en-IN" sz="1800" kern="1200" dirty="0"/>
        </a:p>
      </dsp:txBody>
      <dsp:txXfrm>
        <a:off x="6037762" y="3676480"/>
        <a:ext cx="1756850" cy="1028512"/>
      </dsp:txXfrm>
    </dsp:sp>
    <dsp:sp modelId="{A6DC059E-F19A-4619-A7C1-8B26598BB91E}">
      <dsp:nvSpPr>
        <dsp:cNvPr id="0" name=""/>
        <dsp:cNvSpPr/>
      </dsp:nvSpPr>
      <dsp:spPr>
        <a:xfrm>
          <a:off x="7986846" y="3964951"/>
          <a:ext cx="386019" cy="451570"/>
        </a:xfrm>
        <a:prstGeom prst="rightArrow">
          <a:avLst>
            <a:gd name="adj1" fmla="val 60000"/>
            <a:gd name="adj2" fmla="val 50000"/>
          </a:avLst>
        </a:prstGeom>
        <a:solidFill>
          <a:schemeClr val="accent1">
            <a:shade val="90000"/>
            <a:hueOff val="88845"/>
            <a:satOff val="-9278"/>
            <a:lumOff val="962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7986846" y="4055265"/>
        <a:ext cx="270213" cy="270942"/>
      </dsp:txXfrm>
    </dsp:sp>
    <dsp:sp modelId="{D715CC8E-6156-4DF3-8B33-82CAB70E9AD2}">
      <dsp:nvSpPr>
        <dsp:cNvPr id="0" name=""/>
        <dsp:cNvSpPr/>
      </dsp:nvSpPr>
      <dsp:spPr>
        <a:xfrm>
          <a:off x="8554950" y="3644482"/>
          <a:ext cx="1820846" cy="1092508"/>
        </a:xfrm>
        <a:prstGeom prst="roundRect">
          <a:avLst>
            <a:gd name="adj" fmla="val 10000"/>
          </a:avLst>
        </a:prstGeom>
        <a:solidFill>
          <a:schemeClr val="accent1">
            <a:shade val="50000"/>
            <a:hueOff val="81008"/>
            <a:satOff val="-9172"/>
            <a:lumOff val="932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Exit</a:t>
          </a:r>
          <a:endParaRPr lang="en-IN" sz="1800" kern="1200" dirty="0"/>
        </a:p>
      </dsp:txBody>
      <dsp:txXfrm>
        <a:off x="8586948" y="3676480"/>
        <a:ext cx="1756850" cy="102851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10/29/2021</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10/29/2021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10/29/2021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10/29/2021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10/29/2021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10/29/2021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10/29/2021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10/29/2021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1994575"/>
            <a:ext cx="10993549" cy="1962498"/>
          </a:xfrm>
        </p:spPr>
        <p:txBody>
          <a:bodyPr>
            <a:noAutofit/>
          </a:bodyPr>
          <a:lstStyle/>
          <a:p>
            <a:pPr algn="ctr"/>
            <a:r>
              <a:rPr lang="en-IN" sz="6000" dirty="0">
                <a:solidFill>
                  <a:schemeClr val="bg1"/>
                </a:solidFill>
              </a:rPr>
              <a:t>Face recognition </a:t>
            </a:r>
            <a:r>
              <a:rPr lang="en-IN" sz="6000" dirty="0" err="1">
                <a:solidFill>
                  <a:schemeClr val="bg1"/>
                </a:solidFill>
              </a:rPr>
              <a:t>bAsed</a:t>
            </a:r>
            <a:r>
              <a:rPr lang="en-IN" sz="6000" dirty="0">
                <a:solidFill>
                  <a:schemeClr val="bg1"/>
                </a:solidFill>
              </a:rPr>
              <a:t> attendance system </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4424509"/>
            <a:ext cx="10993546" cy="1962497"/>
          </a:xfrm>
        </p:spPr>
        <p:txBody>
          <a:bodyPr>
            <a:normAutofit/>
          </a:bodyPr>
          <a:lstStyle/>
          <a:p>
            <a:pPr algn="ctr"/>
            <a:r>
              <a:rPr lang="en-US" dirty="0">
                <a:solidFill>
                  <a:srgbClr val="7CEBFF"/>
                </a:solidFill>
              </a:rPr>
              <a:t>Team members :-</a:t>
            </a:r>
          </a:p>
          <a:p>
            <a:pPr marL="342900" indent="-342900" algn="ctr">
              <a:buFont typeface="+mj-lt"/>
              <a:buAutoNum type="arabicPeriod"/>
            </a:pPr>
            <a:r>
              <a:rPr lang="en-US" dirty="0">
                <a:solidFill>
                  <a:srgbClr val="7CEBFF"/>
                </a:solidFill>
              </a:rPr>
              <a:t>Yash </a:t>
            </a:r>
            <a:r>
              <a:rPr lang="en-US" dirty="0" err="1">
                <a:solidFill>
                  <a:srgbClr val="7CEBFF"/>
                </a:solidFill>
              </a:rPr>
              <a:t>patil</a:t>
            </a:r>
            <a:r>
              <a:rPr lang="en-US" dirty="0">
                <a:solidFill>
                  <a:srgbClr val="7CEBFF"/>
                </a:solidFill>
              </a:rPr>
              <a:t>  (19102a0039)</a:t>
            </a:r>
          </a:p>
          <a:p>
            <a:pPr marL="342900" indent="-342900" algn="ctr">
              <a:buFont typeface="+mj-lt"/>
              <a:buAutoNum type="arabicPeriod"/>
            </a:pPr>
            <a:r>
              <a:rPr lang="en-US" dirty="0">
                <a:solidFill>
                  <a:srgbClr val="7CEBFF"/>
                </a:solidFill>
              </a:rPr>
              <a:t>Omkar </a:t>
            </a:r>
            <a:r>
              <a:rPr lang="en-US" dirty="0" err="1">
                <a:solidFill>
                  <a:srgbClr val="7CEBFF"/>
                </a:solidFill>
              </a:rPr>
              <a:t>jalgaonkar</a:t>
            </a:r>
            <a:r>
              <a:rPr lang="en-US" dirty="0">
                <a:solidFill>
                  <a:srgbClr val="7CEBFF"/>
                </a:solidFill>
              </a:rPr>
              <a:t>  (19102a0051)</a:t>
            </a:r>
          </a:p>
          <a:p>
            <a:pPr marL="342900" indent="-342900" algn="ctr">
              <a:buFont typeface="+mj-lt"/>
              <a:buAutoNum type="arabicPeriod"/>
            </a:pPr>
            <a:r>
              <a:rPr lang="en-US" dirty="0">
                <a:solidFill>
                  <a:srgbClr val="7CEBFF"/>
                </a:solidFill>
              </a:rPr>
              <a:t>Amey </a:t>
            </a:r>
            <a:r>
              <a:rPr lang="en-US" dirty="0" err="1">
                <a:solidFill>
                  <a:srgbClr val="7CEBFF"/>
                </a:solidFill>
              </a:rPr>
              <a:t>thorat</a:t>
            </a:r>
            <a:r>
              <a:rPr lang="en-US" dirty="0">
                <a:solidFill>
                  <a:srgbClr val="7CEBFF"/>
                </a:solidFill>
              </a:rPr>
              <a:t>  (19102b0049)</a:t>
            </a:r>
          </a:p>
          <a:p>
            <a:pPr marL="342900" indent="-342900" algn="ctr">
              <a:buFont typeface="+mj-lt"/>
              <a:buAutoNum type="arabicPeriod"/>
            </a:pPr>
            <a:r>
              <a:rPr lang="en-US" dirty="0" err="1">
                <a:solidFill>
                  <a:srgbClr val="7CEBFF"/>
                </a:solidFill>
              </a:rPr>
              <a:t>Payas</a:t>
            </a:r>
            <a:r>
              <a:rPr lang="en-US" dirty="0">
                <a:solidFill>
                  <a:srgbClr val="7CEBFF"/>
                </a:solidFill>
              </a:rPr>
              <a:t> </a:t>
            </a:r>
            <a:r>
              <a:rPr lang="en-US" dirty="0" err="1">
                <a:solidFill>
                  <a:srgbClr val="7CEBFF"/>
                </a:solidFill>
              </a:rPr>
              <a:t>patel</a:t>
            </a:r>
            <a:r>
              <a:rPr lang="en-US" dirty="0">
                <a:solidFill>
                  <a:srgbClr val="7CEBFF"/>
                </a:solidFill>
              </a:rPr>
              <a:t>  (20102b2007)</a:t>
            </a:r>
          </a:p>
        </p:txBody>
      </p:sp>
      <p:pic>
        <p:nvPicPr>
          <p:cNvPr id="1028" name="Picture 4">
            <a:extLst>
              <a:ext uri="{FF2B5EF4-FFF2-40B4-BE49-F238E27FC236}">
                <a16:creationId xmlns:a16="http://schemas.microsoft.com/office/drawing/2014/main" id="{76A22D01-28D2-4834-B0CE-F23A93D3D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4054" y="1005831"/>
            <a:ext cx="3157268" cy="107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05AE-B48E-4F7A-8546-EEAA89EC2958}"/>
              </a:ext>
            </a:extLst>
          </p:cNvPr>
          <p:cNvSpPr>
            <a:spLocks noGrp="1"/>
          </p:cNvSpPr>
          <p:nvPr>
            <p:ph type="title"/>
          </p:nvPr>
        </p:nvSpPr>
        <p:spPr/>
        <p:txBody>
          <a:bodyPr>
            <a:normAutofit/>
          </a:bodyPr>
          <a:lstStyle/>
          <a:p>
            <a:r>
              <a:rPr lang="en-US" sz="3600" dirty="0"/>
              <a:t>WORKING MODEL</a:t>
            </a:r>
            <a:endParaRPr lang="en-IN" sz="3600" dirty="0"/>
          </a:p>
        </p:txBody>
      </p:sp>
      <p:pic>
        <p:nvPicPr>
          <p:cNvPr id="2050" name="Picture 2">
            <a:extLst>
              <a:ext uri="{FF2B5EF4-FFF2-40B4-BE49-F238E27FC236}">
                <a16:creationId xmlns:a16="http://schemas.microsoft.com/office/drawing/2014/main" id="{302E8E70-FB38-4399-A0C4-57334120D81E}"/>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872294" y="2089630"/>
            <a:ext cx="5964572" cy="37407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4D9D0E9-9323-47EE-AB04-CDA1C844D4CC}"/>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286458" y="2118206"/>
            <a:ext cx="5313765" cy="363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776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05AE-B48E-4F7A-8546-EEAA89EC2958}"/>
              </a:ext>
            </a:extLst>
          </p:cNvPr>
          <p:cNvSpPr>
            <a:spLocks noGrp="1"/>
          </p:cNvSpPr>
          <p:nvPr>
            <p:ph type="title"/>
          </p:nvPr>
        </p:nvSpPr>
        <p:spPr/>
        <p:txBody>
          <a:bodyPr>
            <a:normAutofit/>
          </a:bodyPr>
          <a:lstStyle/>
          <a:p>
            <a:r>
              <a:rPr lang="en-US" sz="3600" dirty="0"/>
              <a:t>WORKING MODEL</a:t>
            </a:r>
            <a:endParaRPr lang="en-IN" sz="3600" dirty="0"/>
          </a:p>
        </p:txBody>
      </p:sp>
      <p:pic>
        <p:nvPicPr>
          <p:cNvPr id="3076" name="Picture 4">
            <a:extLst>
              <a:ext uri="{FF2B5EF4-FFF2-40B4-BE49-F238E27FC236}">
                <a16:creationId xmlns:a16="http://schemas.microsoft.com/office/drawing/2014/main" id="{D3BB444F-EDAA-4453-9ABF-2D2206C91C7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81192" y="2227263"/>
            <a:ext cx="4642700" cy="42238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1009B96-E204-4C57-BBC8-AC18341CFDC0}"/>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7180976" y="2227263"/>
            <a:ext cx="4105804" cy="4223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58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374BE-E726-4CA4-A4B8-7CC3603EF96D}"/>
              </a:ext>
            </a:extLst>
          </p:cNvPr>
          <p:cNvSpPr>
            <a:spLocks noGrp="1"/>
          </p:cNvSpPr>
          <p:nvPr>
            <p:ph type="title"/>
          </p:nvPr>
        </p:nvSpPr>
        <p:spPr/>
        <p:txBody>
          <a:bodyPr>
            <a:normAutofit/>
          </a:bodyPr>
          <a:lstStyle/>
          <a:p>
            <a:r>
              <a:rPr lang="en-US" sz="3600" dirty="0"/>
              <a:t>FUTURE </a:t>
            </a:r>
            <a:r>
              <a:rPr lang="en-US" sz="3600" dirty="0" err="1"/>
              <a:t>sCOPE</a:t>
            </a:r>
            <a:endParaRPr lang="en-IN" sz="3600" dirty="0"/>
          </a:p>
        </p:txBody>
      </p:sp>
      <p:sp>
        <p:nvSpPr>
          <p:cNvPr id="3" name="Content Placeholder 2">
            <a:extLst>
              <a:ext uri="{FF2B5EF4-FFF2-40B4-BE49-F238E27FC236}">
                <a16:creationId xmlns:a16="http://schemas.microsoft.com/office/drawing/2014/main" id="{F5EBF5D3-660D-44B8-A999-8620EB2A85E6}"/>
              </a:ext>
            </a:extLst>
          </p:cNvPr>
          <p:cNvSpPr>
            <a:spLocks noGrp="1"/>
          </p:cNvSpPr>
          <p:nvPr>
            <p:ph idx="1"/>
          </p:nvPr>
        </p:nvSpPr>
        <p:spPr>
          <a:xfrm>
            <a:off x="581192" y="2180496"/>
            <a:ext cx="11029615" cy="4438418"/>
          </a:xfrm>
        </p:spPr>
        <p:txBody>
          <a:bodyPr>
            <a:normAutofit lnSpcReduction="10000"/>
          </a:bodyPr>
          <a:lstStyle/>
          <a:p>
            <a:pPr marL="0" indent="0">
              <a:buNone/>
            </a:pPr>
            <a:r>
              <a:rPr lang="en-US" sz="2800" dirty="0">
                <a:solidFill>
                  <a:schemeClr val="bg1"/>
                </a:solidFill>
              </a:rPr>
              <a:t>There are so many future scope on this project. </a:t>
            </a:r>
          </a:p>
          <a:p>
            <a:pPr marL="0" indent="0">
              <a:buNone/>
            </a:pPr>
            <a:r>
              <a:rPr lang="en-US" sz="2800" dirty="0">
                <a:solidFill>
                  <a:schemeClr val="bg1"/>
                </a:solidFill>
              </a:rPr>
              <a:t>Some of them are </a:t>
            </a:r>
          </a:p>
          <a:p>
            <a:pPr>
              <a:buClr>
                <a:schemeClr val="bg1"/>
              </a:buClr>
            </a:pPr>
            <a:r>
              <a:rPr lang="en-US" sz="2800" dirty="0">
                <a:solidFill>
                  <a:schemeClr val="bg1"/>
                </a:solidFill>
              </a:rPr>
              <a:t>Can improve security </a:t>
            </a:r>
          </a:p>
          <a:p>
            <a:pPr>
              <a:buClr>
                <a:schemeClr val="bg1"/>
              </a:buClr>
            </a:pPr>
            <a:r>
              <a:rPr lang="en-US" sz="2800" dirty="0">
                <a:solidFill>
                  <a:schemeClr val="bg1"/>
                </a:solidFill>
              </a:rPr>
              <a:t>Can used in big factory or employee attendance </a:t>
            </a:r>
          </a:p>
          <a:p>
            <a:pPr>
              <a:buClr>
                <a:schemeClr val="bg1"/>
              </a:buClr>
            </a:pPr>
            <a:r>
              <a:rPr lang="en-US" sz="2800" dirty="0">
                <a:solidFill>
                  <a:schemeClr val="bg1"/>
                </a:solidFill>
              </a:rPr>
              <a:t>Can build on fully web based system</a:t>
            </a:r>
          </a:p>
          <a:p>
            <a:pPr>
              <a:buClr>
                <a:schemeClr val="bg1"/>
              </a:buClr>
            </a:pPr>
            <a:r>
              <a:rPr lang="en-US" sz="2800" dirty="0">
                <a:solidFill>
                  <a:schemeClr val="bg1"/>
                </a:solidFill>
              </a:rPr>
              <a:t>In future, we are going to make our project online</a:t>
            </a:r>
          </a:p>
          <a:p>
            <a:pPr>
              <a:buClr>
                <a:schemeClr val="bg1"/>
              </a:buClr>
            </a:pPr>
            <a:r>
              <a:rPr lang="en-US" sz="2800" dirty="0">
                <a:solidFill>
                  <a:schemeClr val="bg1"/>
                </a:solidFill>
              </a:rPr>
              <a:t>To get greater accuracy we need to use more powerful hardware and also need more resources</a:t>
            </a:r>
            <a:endParaRPr lang="en-IN" sz="2800" dirty="0">
              <a:solidFill>
                <a:schemeClr val="bg1"/>
              </a:solidFill>
            </a:endParaRPr>
          </a:p>
        </p:txBody>
      </p:sp>
    </p:spTree>
    <p:extLst>
      <p:ext uri="{BB962C8B-B14F-4D97-AF65-F5344CB8AC3E}">
        <p14:creationId xmlns:p14="http://schemas.microsoft.com/office/powerpoint/2010/main" val="2474207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Blur/>
                    </a14:imgEffect>
                  </a14:imgLayer>
                </a14:imgProps>
              </a:ext>
            </a:extLst>
          </a:blip>
          <a:stretch>
            <a:fillRect/>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a:extLst>
              <a:ext uri="{FF2B5EF4-FFF2-40B4-BE49-F238E27FC236}">
                <a16:creationId xmlns:a16="http://schemas.microsoft.com/office/drawing/2014/main" id="{2C1856FD-F725-4F7C-9F37-9118BC2646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4149" y="1099475"/>
            <a:ext cx="2902075" cy="2902075"/>
          </a:xfrm>
          <a:prstGeom prst="rect">
            <a:avLst/>
          </a:prstGeom>
        </p:spPr>
      </p:pic>
      <p:sp>
        <p:nvSpPr>
          <p:cNvPr id="12" name="Rectangle 11">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5"/>
            <a:ext cx="3081576" cy="2085869"/>
          </a:xfrm>
        </p:spPr>
        <p:txBody>
          <a:bodyPr>
            <a:normAutofit/>
          </a:bodyPr>
          <a:lstStyle/>
          <a:p>
            <a:pPr algn="ctr"/>
            <a:r>
              <a:rPr lang="en-US" dirty="0">
                <a:solidFill>
                  <a:srgbClr val="FFFFFF"/>
                </a:solidFill>
              </a:rPr>
              <a:t>Thank You For your attention</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1733655"/>
          </a:xfrm>
        </p:spPr>
        <p:txBody>
          <a:bodyPr>
            <a:normAutofit/>
          </a:bodyPr>
          <a:lstStyle/>
          <a:p>
            <a:pPr algn="ctr"/>
            <a:r>
              <a:rPr lang="en-US" sz="2400" dirty="0">
                <a:solidFill>
                  <a:schemeClr val="bg2"/>
                </a:solidFill>
              </a:rPr>
              <a:t>Any questions ?</a:t>
            </a:r>
          </a:p>
          <a:p>
            <a:endParaRPr lang="en-US" dirty="0">
              <a:solidFill>
                <a:schemeClr val="bg2"/>
              </a:solidFill>
            </a:endParaRPr>
          </a:p>
          <a:p>
            <a:endParaRPr lang="en-US" dirty="0">
              <a:solidFill>
                <a:schemeClr val="bg2"/>
              </a:solidFill>
            </a:endParaRPr>
          </a:p>
        </p:txBody>
      </p:sp>
      <p:pic>
        <p:nvPicPr>
          <p:cNvPr id="4" name="Picture 3">
            <a:extLst>
              <a:ext uri="{FF2B5EF4-FFF2-40B4-BE49-F238E27FC236}">
                <a16:creationId xmlns:a16="http://schemas.microsoft.com/office/drawing/2014/main" id="{FB597772-F785-45E6-A64E-14470E7142FA}"/>
              </a:ext>
            </a:extLst>
          </p:cNvPr>
          <p:cNvPicPr>
            <a:picLocks noChangeAspect="1"/>
          </p:cNvPicPr>
          <p:nvPr/>
        </p:nvPicPr>
        <p:blipFill>
          <a:blip r:embed="rId7"/>
          <a:stretch>
            <a:fillRect/>
          </a:stretch>
        </p:blipFill>
        <p:spPr>
          <a:xfrm>
            <a:off x="2847258" y="3748087"/>
            <a:ext cx="2901948" cy="2901948"/>
          </a:xfrm>
          <a:prstGeom prst="rect">
            <a:avLst/>
          </a:prstGeom>
        </p:spPr>
      </p:pic>
      <p:pic>
        <p:nvPicPr>
          <p:cNvPr id="6" name="Picture 5">
            <a:extLst>
              <a:ext uri="{FF2B5EF4-FFF2-40B4-BE49-F238E27FC236}">
                <a16:creationId xmlns:a16="http://schemas.microsoft.com/office/drawing/2014/main" id="{76600028-5E81-4AB8-8507-77715A4B881D}"/>
              </a:ext>
            </a:extLst>
          </p:cNvPr>
          <p:cNvPicPr>
            <a:picLocks noChangeAspect="1"/>
          </p:cNvPicPr>
          <p:nvPr/>
        </p:nvPicPr>
        <p:blipFill>
          <a:blip r:embed="rId8"/>
          <a:stretch>
            <a:fillRect/>
          </a:stretch>
        </p:blipFill>
        <p:spPr>
          <a:xfrm>
            <a:off x="4298232" y="1099475"/>
            <a:ext cx="2901948" cy="2901948"/>
          </a:xfrm>
          <a:prstGeom prst="rect">
            <a:avLst/>
          </a:prstGeom>
        </p:spPr>
      </p:pic>
    </p:spTree>
    <p:extLst>
      <p:ext uri="{BB962C8B-B14F-4D97-AF65-F5344CB8AC3E}">
        <p14:creationId xmlns:p14="http://schemas.microsoft.com/office/powerpoint/2010/main" val="350134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621625"/>
            <a:ext cx="7213600" cy="838060"/>
          </a:xfrm>
        </p:spPr>
        <p:txBody>
          <a:bodyPr anchor="ctr">
            <a:normAutofit/>
          </a:bodyPr>
          <a:lstStyle/>
          <a:p>
            <a:pPr algn="ctr"/>
            <a:r>
              <a:rPr lang="en-US" sz="3600" dirty="0"/>
              <a:t>content</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918788906"/>
              </p:ext>
            </p:extLst>
          </p:nvPr>
        </p:nvGraphicFramePr>
        <p:xfrm>
          <a:off x="719570" y="1525555"/>
          <a:ext cx="7213599" cy="48667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9322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2" name="Rectangle 11">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F6825D0-E39A-44FD-9196-288383E4B9BB}"/>
              </a:ext>
            </a:extLst>
          </p:cNvPr>
          <p:cNvSpPr>
            <a:spLocks noGrp="1"/>
          </p:cNvSpPr>
          <p:nvPr>
            <p:ph type="title"/>
          </p:nvPr>
        </p:nvSpPr>
        <p:spPr>
          <a:xfrm>
            <a:off x="584200" y="1006956"/>
            <a:ext cx="7213600" cy="1372177"/>
          </a:xfrm>
        </p:spPr>
        <p:txBody>
          <a:bodyPr anchor="ctr">
            <a:normAutofit/>
          </a:bodyPr>
          <a:lstStyle/>
          <a:p>
            <a:r>
              <a:rPr lang="en-US" sz="3600" dirty="0"/>
              <a:t>INTRODUCTION</a:t>
            </a:r>
            <a:endParaRPr lang="en-IN" sz="3600" dirty="0"/>
          </a:p>
        </p:txBody>
      </p:sp>
      <p:sp>
        <p:nvSpPr>
          <p:cNvPr id="3" name="Content Placeholder 2">
            <a:extLst>
              <a:ext uri="{FF2B5EF4-FFF2-40B4-BE49-F238E27FC236}">
                <a16:creationId xmlns:a16="http://schemas.microsoft.com/office/drawing/2014/main" id="{F10C8B32-C0E7-4FC4-A55F-D7744B0A1AFA}"/>
              </a:ext>
            </a:extLst>
          </p:cNvPr>
          <p:cNvSpPr>
            <a:spLocks noGrp="1"/>
          </p:cNvSpPr>
          <p:nvPr>
            <p:ph idx="1"/>
          </p:nvPr>
        </p:nvSpPr>
        <p:spPr>
          <a:xfrm>
            <a:off x="581192" y="2438399"/>
            <a:ext cx="7216607" cy="3564467"/>
          </a:xfrm>
        </p:spPr>
        <p:txBody>
          <a:bodyPr>
            <a:normAutofit/>
          </a:bodyPr>
          <a:lstStyle/>
          <a:p>
            <a:pPr marL="0" indent="0" algn="just">
              <a:buNone/>
            </a:pPr>
            <a:r>
              <a:rPr lang="en-GB" sz="2800" dirty="0">
                <a:solidFill>
                  <a:schemeClr val="bg1"/>
                </a:solidFill>
              </a:rPr>
              <a:t>As we are making a system which can recognize face and match with its own database. It will make the attendance system more authentic. Our primary goal is to help the lecturers, improve and organize the process of track and manage student attendance and absenteeism.</a:t>
            </a:r>
            <a:endParaRPr lang="en-US" sz="2800" dirty="0">
              <a:solidFill>
                <a:schemeClr val="bg1"/>
              </a:solidFill>
            </a:endParaRPr>
          </a:p>
        </p:txBody>
      </p:sp>
    </p:spTree>
    <p:extLst>
      <p:ext uri="{BB962C8B-B14F-4D97-AF65-F5344CB8AC3E}">
        <p14:creationId xmlns:p14="http://schemas.microsoft.com/office/powerpoint/2010/main" val="901973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D35FE-1705-4F9E-AB56-3B0D4693AE1C}"/>
              </a:ext>
            </a:extLst>
          </p:cNvPr>
          <p:cNvSpPr>
            <a:spLocks noGrp="1"/>
          </p:cNvSpPr>
          <p:nvPr>
            <p:ph type="title"/>
          </p:nvPr>
        </p:nvSpPr>
        <p:spPr>
          <a:xfrm>
            <a:off x="581193" y="327172"/>
            <a:ext cx="11029616" cy="1107346"/>
          </a:xfrm>
        </p:spPr>
        <p:txBody>
          <a:bodyPr>
            <a:normAutofit/>
          </a:bodyPr>
          <a:lstStyle/>
          <a:p>
            <a:r>
              <a:rPr lang="en-US" sz="3600" dirty="0"/>
              <a:t>literature SURVEY</a:t>
            </a:r>
            <a:endParaRPr lang="en-IN" sz="3600" dirty="0"/>
          </a:p>
        </p:txBody>
      </p:sp>
      <p:sp>
        <p:nvSpPr>
          <p:cNvPr id="3" name="Text Placeholder 2">
            <a:extLst>
              <a:ext uri="{FF2B5EF4-FFF2-40B4-BE49-F238E27FC236}">
                <a16:creationId xmlns:a16="http://schemas.microsoft.com/office/drawing/2014/main" id="{BE17CF0A-0BF2-4F53-9CD9-9DA6663D3926}"/>
              </a:ext>
            </a:extLst>
          </p:cNvPr>
          <p:cNvSpPr>
            <a:spLocks noGrp="1"/>
          </p:cNvSpPr>
          <p:nvPr>
            <p:ph type="body" idx="1"/>
          </p:nvPr>
        </p:nvSpPr>
        <p:spPr>
          <a:xfrm>
            <a:off x="581193" y="1820412"/>
            <a:ext cx="11029616" cy="796953"/>
          </a:xfrm>
        </p:spPr>
        <p:txBody>
          <a:bodyPr/>
          <a:lstStyle/>
          <a:p>
            <a:r>
              <a:rPr lang="en-IN" sz="3200" dirty="0">
                <a:solidFill>
                  <a:srgbClr val="FFFFFF"/>
                </a:solidFill>
              </a:rPr>
              <a:t>What is </a:t>
            </a:r>
            <a:r>
              <a:rPr lang="en-US" sz="3200" dirty="0">
                <a:solidFill>
                  <a:srgbClr val="FFFFFF"/>
                </a:solidFill>
              </a:rPr>
              <a:t>F</a:t>
            </a:r>
            <a:r>
              <a:rPr lang="en-IN" sz="3200" dirty="0">
                <a:solidFill>
                  <a:srgbClr val="FFFFFF"/>
                </a:solidFill>
              </a:rPr>
              <a:t>ace </a:t>
            </a:r>
            <a:r>
              <a:rPr lang="en-US" sz="3200" dirty="0">
                <a:solidFill>
                  <a:srgbClr val="FFFFFF"/>
                </a:solidFill>
              </a:rPr>
              <a:t>D</a:t>
            </a:r>
            <a:r>
              <a:rPr lang="en-IN" sz="3200" dirty="0" err="1">
                <a:solidFill>
                  <a:srgbClr val="FFFFFF"/>
                </a:solidFill>
              </a:rPr>
              <a:t>etection</a:t>
            </a:r>
            <a:r>
              <a:rPr lang="en-IN" sz="3200" dirty="0">
                <a:solidFill>
                  <a:srgbClr val="FFFFFF"/>
                </a:solidFill>
              </a:rPr>
              <a:t> ? </a:t>
            </a:r>
          </a:p>
        </p:txBody>
      </p:sp>
      <p:sp>
        <p:nvSpPr>
          <p:cNvPr id="4" name="Content Placeholder 3">
            <a:extLst>
              <a:ext uri="{FF2B5EF4-FFF2-40B4-BE49-F238E27FC236}">
                <a16:creationId xmlns:a16="http://schemas.microsoft.com/office/drawing/2014/main" id="{F96DC847-4F66-40FA-83E3-5979124E0976}"/>
              </a:ext>
            </a:extLst>
          </p:cNvPr>
          <p:cNvSpPr>
            <a:spLocks noGrp="1"/>
          </p:cNvSpPr>
          <p:nvPr>
            <p:ph sz="half" idx="2"/>
          </p:nvPr>
        </p:nvSpPr>
        <p:spPr>
          <a:xfrm>
            <a:off x="581193" y="2902592"/>
            <a:ext cx="11029615" cy="2958460"/>
          </a:xfrm>
        </p:spPr>
        <p:txBody>
          <a:bodyPr>
            <a:normAutofit/>
          </a:bodyPr>
          <a:lstStyle/>
          <a:p>
            <a:pPr marL="0" indent="0" algn="just">
              <a:buNone/>
            </a:pPr>
            <a:r>
              <a:rPr lang="en-US" sz="2800" dirty="0">
                <a:solidFill>
                  <a:schemeClr val="bg1"/>
                </a:solidFill>
              </a:rPr>
              <a:t>Face detection is the process of identifying and locating all the present faces in a single image or video regardless of their position, scale, orientation, age and expression. Furthermore, the detection should be irrespective of extraneous illumination conditions and the image and video content.</a:t>
            </a:r>
            <a:endParaRPr lang="en-IN" sz="2800" dirty="0">
              <a:solidFill>
                <a:schemeClr val="bg1"/>
              </a:solidFill>
            </a:endParaRPr>
          </a:p>
        </p:txBody>
      </p:sp>
    </p:spTree>
    <p:extLst>
      <p:ext uri="{BB962C8B-B14F-4D97-AF65-F5344CB8AC3E}">
        <p14:creationId xmlns:p14="http://schemas.microsoft.com/office/powerpoint/2010/main" val="375094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17CF0A-0BF2-4F53-9CD9-9DA6663D3926}"/>
              </a:ext>
            </a:extLst>
          </p:cNvPr>
          <p:cNvSpPr>
            <a:spLocks noGrp="1"/>
          </p:cNvSpPr>
          <p:nvPr>
            <p:ph type="body" idx="1"/>
          </p:nvPr>
        </p:nvSpPr>
        <p:spPr>
          <a:xfrm>
            <a:off x="581193" y="763398"/>
            <a:ext cx="11029616" cy="1023457"/>
          </a:xfrm>
        </p:spPr>
        <p:txBody>
          <a:bodyPr/>
          <a:lstStyle/>
          <a:p>
            <a:r>
              <a:rPr lang="en-IN" sz="3200" dirty="0">
                <a:solidFill>
                  <a:srgbClr val="FFFFFF"/>
                </a:solidFill>
              </a:rPr>
              <a:t>What is </a:t>
            </a:r>
            <a:r>
              <a:rPr lang="en-US" sz="3200" dirty="0">
                <a:solidFill>
                  <a:srgbClr val="FFFFFF"/>
                </a:solidFill>
              </a:rPr>
              <a:t>F</a:t>
            </a:r>
            <a:r>
              <a:rPr lang="en-IN" sz="3200" dirty="0">
                <a:solidFill>
                  <a:srgbClr val="FFFFFF"/>
                </a:solidFill>
              </a:rPr>
              <a:t>ace </a:t>
            </a:r>
            <a:r>
              <a:rPr lang="en-US" sz="3200" dirty="0">
                <a:solidFill>
                  <a:srgbClr val="FFFFFF"/>
                </a:solidFill>
              </a:rPr>
              <a:t>Recognition </a:t>
            </a:r>
            <a:r>
              <a:rPr lang="en-IN" sz="3200" dirty="0">
                <a:solidFill>
                  <a:srgbClr val="FFFFFF"/>
                </a:solidFill>
              </a:rPr>
              <a:t>? </a:t>
            </a:r>
          </a:p>
        </p:txBody>
      </p:sp>
      <p:sp>
        <p:nvSpPr>
          <p:cNvPr id="4" name="Content Placeholder 3">
            <a:extLst>
              <a:ext uri="{FF2B5EF4-FFF2-40B4-BE49-F238E27FC236}">
                <a16:creationId xmlns:a16="http://schemas.microsoft.com/office/drawing/2014/main" id="{F96DC847-4F66-40FA-83E3-5979124E0976}"/>
              </a:ext>
            </a:extLst>
          </p:cNvPr>
          <p:cNvSpPr>
            <a:spLocks noGrp="1"/>
          </p:cNvSpPr>
          <p:nvPr>
            <p:ph sz="half" idx="2"/>
          </p:nvPr>
        </p:nvSpPr>
        <p:spPr>
          <a:xfrm>
            <a:off x="581193" y="2197916"/>
            <a:ext cx="11029615" cy="3663136"/>
          </a:xfrm>
        </p:spPr>
        <p:txBody>
          <a:bodyPr>
            <a:normAutofit/>
          </a:bodyPr>
          <a:lstStyle/>
          <a:p>
            <a:pPr marL="0" indent="0" algn="just">
              <a:buNone/>
            </a:pPr>
            <a:r>
              <a:rPr lang="en-US" sz="2800" dirty="0">
                <a:solidFill>
                  <a:schemeClr val="bg1"/>
                </a:solidFill>
              </a:rPr>
              <a:t>Face Recognition is a visual pattern recognition problem, where the face, represented as a three dimensional object that is subject to varying illumination, pose and other factors, needs to be identified based on acquired images. </a:t>
            </a:r>
          </a:p>
          <a:p>
            <a:pPr marL="0" indent="0" algn="just">
              <a:buNone/>
            </a:pPr>
            <a:r>
              <a:rPr lang="en-US" sz="2800" dirty="0">
                <a:solidFill>
                  <a:schemeClr val="bg1"/>
                </a:solidFill>
              </a:rPr>
              <a:t>Face Recognition is therefore simply the task of identifying an already detected face as a known or unknown face and in more advanced cases telling exactly whose face it is.</a:t>
            </a:r>
            <a:endParaRPr lang="en-IN" sz="2800" dirty="0">
              <a:solidFill>
                <a:schemeClr val="bg1"/>
              </a:solidFill>
            </a:endParaRPr>
          </a:p>
        </p:txBody>
      </p:sp>
    </p:spTree>
    <p:extLst>
      <p:ext uri="{BB962C8B-B14F-4D97-AF65-F5344CB8AC3E}">
        <p14:creationId xmlns:p14="http://schemas.microsoft.com/office/powerpoint/2010/main" val="31650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17CF0A-0BF2-4F53-9CD9-9DA6663D3926}"/>
              </a:ext>
            </a:extLst>
          </p:cNvPr>
          <p:cNvSpPr>
            <a:spLocks noGrp="1"/>
          </p:cNvSpPr>
          <p:nvPr>
            <p:ph type="body" idx="1"/>
          </p:nvPr>
        </p:nvSpPr>
        <p:spPr>
          <a:xfrm>
            <a:off x="581193" y="763398"/>
            <a:ext cx="11029616" cy="771787"/>
          </a:xfrm>
        </p:spPr>
        <p:txBody>
          <a:bodyPr/>
          <a:lstStyle/>
          <a:p>
            <a:r>
              <a:rPr lang="en-IN" sz="3200" dirty="0">
                <a:solidFill>
                  <a:srgbClr val="FFFFFF"/>
                </a:solidFill>
              </a:rPr>
              <a:t>Why is Face Recognition System Used</a:t>
            </a:r>
            <a:r>
              <a:rPr lang="en-US" sz="3200" dirty="0">
                <a:solidFill>
                  <a:srgbClr val="FFFFFF"/>
                </a:solidFill>
              </a:rPr>
              <a:t> </a:t>
            </a:r>
            <a:r>
              <a:rPr lang="en-IN" sz="3200" dirty="0">
                <a:solidFill>
                  <a:srgbClr val="FFFFFF"/>
                </a:solidFill>
              </a:rPr>
              <a:t>? </a:t>
            </a:r>
          </a:p>
        </p:txBody>
      </p:sp>
      <p:sp>
        <p:nvSpPr>
          <p:cNvPr id="4" name="Content Placeholder 3">
            <a:extLst>
              <a:ext uri="{FF2B5EF4-FFF2-40B4-BE49-F238E27FC236}">
                <a16:creationId xmlns:a16="http://schemas.microsoft.com/office/drawing/2014/main" id="{F96DC847-4F66-40FA-83E3-5979124E0976}"/>
              </a:ext>
            </a:extLst>
          </p:cNvPr>
          <p:cNvSpPr>
            <a:spLocks noGrp="1"/>
          </p:cNvSpPr>
          <p:nvPr>
            <p:ph sz="half" idx="2"/>
          </p:nvPr>
        </p:nvSpPr>
        <p:spPr>
          <a:xfrm>
            <a:off x="581193" y="1761689"/>
            <a:ext cx="11029615" cy="4681056"/>
          </a:xfrm>
        </p:spPr>
        <p:txBody>
          <a:bodyPr>
            <a:normAutofit lnSpcReduction="10000"/>
          </a:bodyPr>
          <a:lstStyle/>
          <a:p>
            <a:pPr algn="just">
              <a:buClr>
                <a:schemeClr val="bg1"/>
              </a:buClr>
            </a:pPr>
            <a:r>
              <a:rPr lang="en-US" sz="2800" b="0" i="0" dirty="0">
                <a:solidFill>
                  <a:schemeClr val="bg1"/>
                </a:solidFill>
                <a:effectLst/>
                <a:latin typeface="+mj-lt"/>
              </a:rPr>
              <a:t>In this digital era, face recognition system plays a vital role in almost every sector. </a:t>
            </a:r>
          </a:p>
          <a:p>
            <a:pPr algn="just">
              <a:buClr>
                <a:schemeClr val="bg1"/>
              </a:buClr>
            </a:pPr>
            <a:r>
              <a:rPr lang="en-US" sz="2800" b="0" i="0" dirty="0">
                <a:solidFill>
                  <a:schemeClr val="bg1"/>
                </a:solidFill>
                <a:effectLst/>
                <a:latin typeface="+mj-lt"/>
              </a:rPr>
              <a:t>Face recognition is one of the mostly used biometrics. It can be used for security, authentication, identification, and has got many more advantages. </a:t>
            </a:r>
          </a:p>
          <a:p>
            <a:pPr algn="just">
              <a:buClr>
                <a:schemeClr val="bg1"/>
              </a:buClr>
            </a:pPr>
            <a:r>
              <a:rPr lang="en-US" sz="2800" b="0" i="0" dirty="0">
                <a:solidFill>
                  <a:schemeClr val="bg1"/>
                </a:solidFill>
                <a:effectLst/>
                <a:latin typeface="+mj-lt"/>
              </a:rPr>
              <a:t>Face recognition system can also be used for marking attendance in schools, colleges, offices, etc. </a:t>
            </a:r>
          </a:p>
          <a:p>
            <a:pPr algn="just">
              <a:buClr>
                <a:schemeClr val="bg1"/>
              </a:buClr>
            </a:pPr>
            <a:r>
              <a:rPr lang="en-US" sz="2800" b="0" i="0" dirty="0">
                <a:solidFill>
                  <a:schemeClr val="bg1"/>
                </a:solidFill>
                <a:effectLst/>
                <a:latin typeface="+mj-lt"/>
              </a:rPr>
              <a:t>This system aims to build a class attendance system which uses the concept of face recognition as the existing manual attendance system is time consuming.</a:t>
            </a:r>
            <a:endParaRPr lang="en-IN" sz="2800" dirty="0">
              <a:solidFill>
                <a:schemeClr val="bg1"/>
              </a:solidFill>
              <a:latin typeface="+mj-lt"/>
            </a:endParaRPr>
          </a:p>
        </p:txBody>
      </p:sp>
    </p:spTree>
    <p:extLst>
      <p:ext uri="{BB962C8B-B14F-4D97-AF65-F5344CB8AC3E}">
        <p14:creationId xmlns:p14="http://schemas.microsoft.com/office/powerpoint/2010/main" val="2740112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C40C-4A85-444E-BFDB-4B697A782187}"/>
              </a:ext>
            </a:extLst>
          </p:cNvPr>
          <p:cNvSpPr>
            <a:spLocks noGrp="1"/>
          </p:cNvSpPr>
          <p:nvPr>
            <p:ph type="title"/>
          </p:nvPr>
        </p:nvSpPr>
        <p:spPr/>
        <p:txBody>
          <a:bodyPr>
            <a:normAutofit/>
          </a:bodyPr>
          <a:lstStyle/>
          <a:p>
            <a:r>
              <a:rPr lang="en-US" sz="3600" dirty="0"/>
              <a:t>Proposed system</a:t>
            </a:r>
            <a:endParaRPr lang="en-IN" sz="3600" dirty="0"/>
          </a:p>
        </p:txBody>
      </p:sp>
      <p:sp>
        <p:nvSpPr>
          <p:cNvPr id="3" name="Content Placeholder 2">
            <a:extLst>
              <a:ext uri="{FF2B5EF4-FFF2-40B4-BE49-F238E27FC236}">
                <a16:creationId xmlns:a16="http://schemas.microsoft.com/office/drawing/2014/main" id="{15424F7F-BB95-4A3C-A843-C5BF802E39E4}"/>
              </a:ext>
            </a:extLst>
          </p:cNvPr>
          <p:cNvSpPr>
            <a:spLocks noGrp="1"/>
          </p:cNvSpPr>
          <p:nvPr>
            <p:ph idx="1"/>
          </p:nvPr>
        </p:nvSpPr>
        <p:spPr>
          <a:xfrm>
            <a:off x="581192" y="2348917"/>
            <a:ext cx="11029615" cy="4412609"/>
          </a:xfrm>
        </p:spPr>
        <p:txBody>
          <a:bodyPr>
            <a:normAutofit/>
          </a:bodyPr>
          <a:lstStyle/>
          <a:p>
            <a:pPr>
              <a:buClr>
                <a:schemeClr val="bg1"/>
              </a:buClr>
            </a:pPr>
            <a:r>
              <a:rPr lang="en-US" sz="2800" dirty="0">
                <a:solidFill>
                  <a:schemeClr val="bg1"/>
                </a:solidFill>
              </a:rPr>
              <a:t>This project is based on attendance system in which attendance is recorded via Face Recognition.</a:t>
            </a:r>
          </a:p>
          <a:p>
            <a:pPr>
              <a:buClr>
                <a:schemeClr val="bg1"/>
              </a:buClr>
            </a:pPr>
            <a:r>
              <a:rPr lang="en-US" sz="2800" dirty="0">
                <a:solidFill>
                  <a:schemeClr val="bg1"/>
                </a:solidFill>
              </a:rPr>
              <a:t>In which first dataset is formed and then we will access that dataset and match the face detected in the given dataset and camera.</a:t>
            </a:r>
          </a:p>
          <a:p>
            <a:pPr>
              <a:buClr>
                <a:schemeClr val="bg1"/>
              </a:buClr>
            </a:pPr>
            <a:r>
              <a:rPr lang="en-US" sz="2800" dirty="0">
                <a:solidFill>
                  <a:schemeClr val="bg1"/>
                </a:solidFill>
              </a:rPr>
              <a:t>If the face is matching then it will display the name of given people in dataset or if face is not matching then it will display “Unknown” as an output on camera(webcam).</a:t>
            </a:r>
          </a:p>
          <a:p>
            <a:pPr>
              <a:buClr>
                <a:schemeClr val="bg1"/>
              </a:buClr>
            </a:pPr>
            <a:r>
              <a:rPr lang="en-US" sz="2800" dirty="0">
                <a:solidFill>
                  <a:schemeClr val="bg1"/>
                </a:solidFill>
              </a:rPr>
              <a:t>In the end, user will give email id on which attendance file will be sent.</a:t>
            </a:r>
          </a:p>
          <a:p>
            <a:endParaRPr lang="en-IN" sz="2800" dirty="0">
              <a:solidFill>
                <a:schemeClr val="bg1"/>
              </a:solidFill>
            </a:endParaRPr>
          </a:p>
        </p:txBody>
      </p:sp>
    </p:spTree>
    <p:extLst>
      <p:ext uri="{BB962C8B-B14F-4D97-AF65-F5344CB8AC3E}">
        <p14:creationId xmlns:p14="http://schemas.microsoft.com/office/powerpoint/2010/main" val="3678343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275B7-0809-4179-AFE2-181F2BD4C5CE}"/>
              </a:ext>
            </a:extLst>
          </p:cNvPr>
          <p:cNvSpPr>
            <a:spLocks noGrp="1"/>
          </p:cNvSpPr>
          <p:nvPr>
            <p:ph type="title"/>
          </p:nvPr>
        </p:nvSpPr>
        <p:spPr/>
        <p:txBody>
          <a:bodyPr>
            <a:normAutofit/>
          </a:bodyPr>
          <a:lstStyle/>
          <a:p>
            <a:r>
              <a:rPr lang="en-US" sz="3600" dirty="0"/>
              <a:t>FLOW CHART</a:t>
            </a:r>
            <a:endParaRPr lang="en-IN" sz="3600" dirty="0"/>
          </a:p>
        </p:txBody>
      </p:sp>
      <p:graphicFrame>
        <p:nvGraphicFramePr>
          <p:cNvPr id="3" name="Diagram 2">
            <a:extLst>
              <a:ext uri="{FF2B5EF4-FFF2-40B4-BE49-F238E27FC236}">
                <a16:creationId xmlns:a16="http://schemas.microsoft.com/office/drawing/2014/main" id="{D49D1666-147B-4F98-9B92-6C0415453F09}"/>
              </a:ext>
            </a:extLst>
          </p:cNvPr>
          <p:cNvGraphicFramePr/>
          <p:nvPr>
            <p:extLst>
              <p:ext uri="{D42A27DB-BD31-4B8C-83A1-F6EECF244321}">
                <p14:modId xmlns:p14="http://schemas.microsoft.com/office/powerpoint/2010/main" val="3495091253"/>
              </p:ext>
            </p:extLst>
          </p:nvPr>
        </p:nvGraphicFramePr>
        <p:xfrm>
          <a:off x="427839" y="1971413"/>
          <a:ext cx="11283191" cy="4739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2889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BEBA8EAE-BF5A-486C-A8C5-ECC9F3942E4B}">
                <a14:imgProps xmlns:a14="http://schemas.microsoft.com/office/drawing/2010/main">
                  <a14:imgLayer r:embed="rId3">
                    <a14:imgEffect>
                      <a14:artisticBlur/>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FF80AE-DFD8-40E2-A473-21FDDA5399A3}"/>
              </a:ext>
            </a:extLst>
          </p:cNvPr>
          <p:cNvSpPr>
            <a:spLocks noGrp="1"/>
          </p:cNvSpPr>
          <p:nvPr>
            <p:ph sz="half" idx="2"/>
          </p:nvPr>
        </p:nvSpPr>
        <p:spPr>
          <a:xfrm>
            <a:off x="581194" y="671119"/>
            <a:ext cx="11037558" cy="5939405"/>
          </a:xfrm>
        </p:spPr>
        <p:txBody>
          <a:bodyPr>
            <a:normAutofit fontScale="92500" lnSpcReduction="20000"/>
          </a:bodyPr>
          <a:lstStyle/>
          <a:p>
            <a:pPr>
              <a:buClr>
                <a:schemeClr val="bg2"/>
              </a:buClr>
            </a:pPr>
            <a:r>
              <a:rPr lang="en-US" sz="3900" dirty="0">
                <a:solidFill>
                  <a:schemeClr val="bg1"/>
                </a:solidFill>
              </a:rPr>
              <a:t>SOFTWARE USED :</a:t>
            </a:r>
          </a:p>
          <a:p>
            <a:pPr marL="742950" indent="-742950">
              <a:buClr>
                <a:schemeClr val="bg1"/>
              </a:buClr>
              <a:buFont typeface="+mj-lt"/>
              <a:buAutoNum type="arabicPeriod"/>
            </a:pPr>
            <a:r>
              <a:rPr lang="en-US" sz="3000" dirty="0">
                <a:solidFill>
                  <a:schemeClr val="bg1"/>
                </a:solidFill>
              </a:rPr>
              <a:t>VISUAL STUDIO</a:t>
            </a:r>
          </a:p>
          <a:p>
            <a:pPr marL="742950" indent="-742950">
              <a:buClr>
                <a:schemeClr val="bg1"/>
              </a:buClr>
              <a:buFont typeface="+mj-lt"/>
              <a:buAutoNum type="arabicPeriod"/>
            </a:pPr>
            <a:r>
              <a:rPr lang="en-US" sz="3000" dirty="0">
                <a:solidFill>
                  <a:schemeClr val="bg1"/>
                </a:solidFill>
              </a:rPr>
              <a:t>PYTHON</a:t>
            </a:r>
          </a:p>
          <a:p>
            <a:pPr marL="742950" indent="-742950">
              <a:buClr>
                <a:schemeClr val="bg1"/>
              </a:buClr>
              <a:buFont typeface="+mj-lt"/>
              <a:buAutoNum type="arabicPeriod"/>
            </a:pPr>
            <a:r>
              <a:rPr lang="en-US" sz="3000" dirty="0">
                <a:solidFill>
                  <a:schemeClr val="bg1"/>
                </a:solidFill>
              </a:rPr>
              <a:t>CMAKE (For Face Recognition module</a:t>
            </a:r>
            <a:r>
              <a:rPr lang="en-US" sz="2800" dirty="0">
                <a:solidFill>
                  <a:schemeClr val="bg1"/>
                </a:solidFill>
              </a:rPr>
              <a:t>)</a:t>
            </a:r>
          </a:p>
          <a:p>
            <a:pPr marL="742950" indent="-742950">
              <a:buFont typeface="+mj-lt"/>
              <a:buAutoNum type="arabicPeriod"/>
            </a:pPr>
            <a:endParaRPr lang="en-US" sz="2800" dirty="0">
              <a:solidFill>
                <a:schemeClr val="bg1"/>
              </a:solidFill>
            </a:endParaRPr>
          </a:p>
          <a:p>
            <a:pPr>
              <a:buClr>
                <a:schemeClr val="bg2"/>
              </a:buClr>
            </a:pPr>
            <a:r>
              <a:rPr lang="en-US" sz="3900" dirty="0">
                <a:solidFill>
                  <a:schemeClr val="bg1"/>
                </a:solidFill>
              </a:rPr>
              <a:t>PYTHON LIBRARY USED :</a:t>
            </a:r>
          </a:p>
          <a:p>
            <a:pPr marL="742950" indent="-742950">
              <a:buClr>
                <a:schemeClr val="bg1"/>
              </a:buClr>
              <a:buFont typeface="+mj-lt"/>
              <a:buAutoNum type="arabicPeriod"/>
            </a:pPr>
            <a:r>
              <a:rPr lang="en-US" sz="3000" dirty="0">
                <a:solidFill>
                  <a:schemeClr val="bg1"/>
                </a:solidFill>
              </a:rPr>
              <a:t>OpenCV</a:t>
            </a:r>
          </a:p>
          <a:p>
            <a:pPr marL="742950" indent="-742950">
              <a:buClr>
                <a:schemeClr val="bg1"/>
              </a:buClr>
              <a:buFont typeface="+mj-lt"/>
              <a:buAutoNum type="arabicPeriod"/>
            </a:pPr>
            <a:r>
              <a:rPr lang="en-US" sz="3000" dirty="0">
                <a:solidFill>
                  <a:schemeClr val="bg1"/>
                </a:solidFill>
              </a:rPr>
              <a:t>Face Recognition</a:t>
            </a:r>
          </a:p>
          <a:p>
            <a:pPr marL="742950" indent="-742950">
              <a:buClr>
                <a:schemeClr val="bg1"/>
              </a:buClr>
              <a:buFont typeface="+mj-lt"/>
              <a:buAutoNum type="arabicPeriod"/>
            </a:pPr>
            <a:r>
              <a:rPr lang="en-US" sz="3000" dirty="0" err="1">
                <a:solidFill>
                  <a:schemeClr val="bg1"/>
                </a:solidFill>
              </a:rPr>
              <a:t>Numpy</a:t>
            </a:r>
            <a:endParaRPr lang="en-US" sz="3000" dirty="0">
              <a:solidFill>
                <a:schemeClr val="bg1"/>
              </a:solidFill>
            </a:endParaRPr>
          </a:p>
          <a:p>
            <a:pPr marL="742950" indent="-742950">
              <a:buClr>
                <a:schemeClr val="bg1"/>
              </a:buClr>
              <a:buFont typeface="+mj-lt"/>
              <a:buAutoNum type="arabicPeriod"/>
            </a:pPr>
            <a:r>
              <a:rPr lang="en-US" sz="3000" dirty="0">
                <a:solidFill>
                  <a:schemeClr val="bg1"/>
                </a:solidFill>
              </a:rPr>
              <a:t>Pandas</a:t>
            </a:r>
          </a:p>
          <a:p>
            <a:pPr marL="742950" indent="-742950">
              <a:buClr>
                <a:schemeClr val="bg1"/>
              </a:buClr>
              <a:buFont typeface="+mj-lt"/>
              <a:buAutoNum type="arabicPeriod"/>
            </a:pPr>
            <a:r>
              <a:rPr lang="en-US" sz="3000" dirty="0" err="1">
                <a:solidFill>
                  <a:schemeClr val="bg1"/>
                </a:solidFill>
              </a:rPr>
              <a:t>Yagmail</a:t>
            </a:r>
            <a:endParaRPr lang="en-US" sz="3900" dirty="0">
              <a:solidFill>
                <a:schemeClr val="bg1"/>
              </a:solidFill>
            </a:endParaRPr>
          </a:p>
          <a:p>
            <a:pPr marL="0" indent="0">
              <a:buNone/>
            </a:pPr>
            <a:endParaRPr lang="en-IN" sz="3600" dirty="0"/>
          </a:p>
        </p:txBody>
      </p:sp>
    </p:spTree>
    <p:extLst>
      <p:ext uri="{BB962C8B-B14F-4D97-AF65-F5344CB8AC3E}">
        <p14:creationId xmlns:p14="http://schemas.microsoft.com/office/powerpoint/2010/main" val="133882901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2.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design</Template>
  <TotalTime>572</TotalTime>
  <Words>575</Words>
  <Application>Microsoft Office PowerPoint</Application>
  <PresentationFormat>Widescreen</PresentationFormat>
  <Paragraphs>71</Paragraphs>
  <Slides>13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Calibri</vt:lpstr>
      <vt:lpstr>Gill Sans MT</vt:lpstr>
      <vt:lpstr>Wingdings 2</vt:lpstr>
      <vt:lpstr>Dividend</vt:lpstr>
      <vt:lpstr>Face recognition bAsed attendance system </vt:lpstr>
      <vt:lpstr>content</vt:lpstr>
      <vt:lpstr>INTRODUCTION</vt:lpstr>
      <vt:lpstr>literature SURVEY</vt:lpstr>
      <vt:lpstr>PowerPoint Presentation</vt:lpstr>
      <vt:lpstr>PowerPoint Presentation</vt:lpstr>
      <vt:lpstr>Proposed system</vt:lpstr>
      <vt:lpstr>FLOW CHART</vt:lpstr>
      <vt:lpstr>PowerPoint Presentation</vt:lpstr>
      <vt:lpstr>WORKING MODEL</vt:lpstr>
      <vt:lpstr>WORKING MODEL</vt:lpstr>
      <vt:lpstr>FUTURE sCOPE</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bAsed attendance system </dc:title>
  <dc:creator>Amey Thorat</dc:creator>
  <cp:lastModifiedBy>omkarjviratk@gmail.com</cp:lastModifiedBy>
  <cp:revision>8</cp:revision>
  <dcterms:created xsi:type="dcterms:W3CDTF">2021-10-18T11:37:46Z</dcterms:created>
  <dcterms:modified xsi:type="dcterms:W3CDTF">2021-10-29T15:37:34Z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